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66" r:id="rId3"/>
    <p:sldMasterId id="2147483680" r:id="rId4"/>
  </p:sldMasterIdLst>
  <p:notesMasterIdLst>
    <p:notesMasterId r:id="rId80"/>
  </p:notesMasterIdLst>
  <p:handoutMasterIdLst>
    <p:handoutMasterId r:id="rId81"/>
  </p:handoutMasterIdLst>
  <p:sldIdLst>
    <p:sldId id="391" r:id="rId5"/>
    <p:sldId id="390" r:id="rId6"/>
    <p:sldId id="519" r:id="rId7"/>
    <p:sldId id="303" r:id="rId8"/>
    <p:sldId id="304" r:id="rId9"/>
    <p:sldId id="302" r:id="rId10"/>
    <p:sldId id="384" r:id="rId11"/>
    <p:sldId id="385" r:id="rId12"/>
    <p:sldId id="389" r:id="rId13"/>
    <p:sldId id="306" r:id="rId14"/>
    <p:sldId id="307" r:id="rId15"/>
    <p:sldId id="311" r:id="rId16"/>
    <p:sldId id="264" r:id="rId17"/>
    <p:sldId id="309" r:id="rId18"/>
    <p:sldId id="265" r:id="rId19"/>
    <p:sldId id="392" r:id="rId20"/>
    <p:sldId id="393" r:id="rId21"/>
    <p:sldId id="398" r:id="rId22"/>
    <p:sldId id="259" r:id="rId23"/>
    <p:sldId id="260" r:id="rId24"/>
    <p:sldId id="343" r:id="rId25"/>
    <p:sldId id="263" r:id="rId26"/>
    <p:sldId id="266" r:id="rId27"/>
    <p:sldId id="381" r:id="rId28"/>
    <p:sldId id="394" r:id="rId29"/>
    <p:sldId id="395" r:id="rId30"/>
    <p:sldId id="397" r:id="rId31"/>
    <p:sldId id="396" r:id="rId32"/>
    <p:sldId id="404" r:id="rId33"/>
    <p:sldId id="262" r:id="rId34"/>
    <p:sldId id="305" r:id="rId35"/>
    <p:sldId id="301" r:id="rId36"/>
    <p:sldId id="383" r:id="rId37"/>
    <p:sldId id="348" r:id="rId38"/>
    <p:sldId id="402" r:id="rId39"/>
    <p:sldId id="426" r:id="rId40"/>
    <p:sldId id="427" r:id="rId41"/>
    <p:sldId id="366" r:id="rId42"/>
    <p:sldId id="367" r:id="rId43"/>
    <p:sldId id="355" r:id="rId44"/>
    <p:sldId id="368" r:id="rId45"/>
    <p:sldId id="387" r:id="rId46"/>
    <p:sldId id="388" r:id="rId47"/>
    <p:sldId id="369" r:id="rId48"/>
    <p:sldId id="370" r:id="rId49"/>
    <p:sldId id="371" r:id="rId50"/>
    <p:sldId id="356" r:id="rId51"/>
    <p:sldId id="372" r:id="rId52"/>
    <p:sldId id="424" r:id="rId53"/>
    <p:sldId id="425" r:id="rId54"/>
    <p:sldId id="373" r:id="rId55"/>
    <p:sldId id="354" r:id="rId56"/>
    <p:sldId id="313" r:id="rId57"/>
    <p:sldId id="485" r:id="rId58"/>
    <p:sldId id="520" r:id="rId59"/>
    <p:sldId id="487" r:id="rId60"/>
    <p:sldId id="488" r:id="rId61"/>
    <p:sldId id="489" r:id="rId62"/>
    <p:sldId id="491" r:id="rId63"/>
    <p:sldId id="492" r:id="rId64"/>
    <p:sldId id="493" r:id="rId65"/>
    <p:sldId id="494" r:id="rId66"/>
    <p:sldId id="496" r:id="rId67"/>
    <p:sldId id="502" r:id="rId68"/>
    <p:sldId id="516" r:id="rId69"/>
    <p:sldId id="517" r:id="rId70"/>
    <p:sldId id="518" r:id="rId71"/>
    <p:sldId id="503" r:id="rId72"/>
    <p:sldId id="504" r:id="rId73"/>
    <p:sldId id="505" r:id="rId74"/>
    <p:sldId id="509" r:id="rId75"/>
    <p:sldId id="510" r:id="rId76"/>
    <p:sldId id="511" r:id="rId77"/>
    <p:sldId id="513" r:id="rId78"/>
    <p:sldId id="514" r:id="rId79"/>
  </p:sldIdLst>
  <p:sldSz cx="9144000" cy="6858000" type="screen4x3"/>
  <p:notesSz cx="7099300" cy="10234613"/>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1C356-137E-427F-9A2F-71B9FFD7F3DE}" v="183" dt="2024-10-24T08:52:11.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46" autoAdjust="0"/>
    <p:restoredTop sz="54495" autoAdjust="0"/>
  </p:normalViewPr>
  <p:slideViewPr>
    <p:cSldViewPr>
      <p:cViewPr varScale="1">
        <p:scale>
          <a:sx n="34" d="100"/>
          <a:sy n="34" d="100"/>
        </p:scale>
        <p:origin x="2040" y="48"/>
      </p:cViewPr>
      <p:guideLst>
        <p:guide orient="horz" pos="2160"/>
        <p:guide pos="2880"/>
      </p:guideLst>
    </p:cSldViewPr>
  </p:slideViewPr>
  <p:outlineViewPr>
    <p:cViewPr>
      <p:scale>
        <a:sx n="33" d="100"/>
        <a:sy n="33" d="100"/>
      </p:scale>
      <p:origin x="0" y="-15036"/>
    </p:cViewPr>
  </p:outlineViewPr>
  <p:notesTextViewPr>
    <p:cViewPr>
      <p:scale>
        <a:sx n="3" d="2"/>
        <a:sy n="3" d="2"/>
      </p:scale>
      <p:origin x="0" y="0"/>
    </p:cViewPr>
  </p:notesTextViewPr>
  <p:sorterViewPr>
    <p:cViewPr varScale="1">
      <p:scale>
        <a:sx n="100" d="100"/>
        <a:sy n="100" d="100"/>
      </p:scale>
      <p:origin x="0" y="-125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優子 金子" userId="ef9a1af0f408fe60" providerId="LiveId" clId="{C421C356-137E-427F-9A2F-71B9FFD7F3DE}"/>
    <pc:docChg chg="undo custSel delSld modSld delMainMaster">
      <pc:chgData name="優子 金子" userId="ef9a1af0f408fe60" providerId="LiveId" clId="{C421C356-137E-427F-9A2F-71B9FFD7F3DE}" dt="2024-10-24T08:52:11.340" v="670"/>
      <pc:docMkLst>
        <pc:docMk/>
      </pc:docMkLst>
      <pc:sldChg chg="addSp delSp modSp mod">
        <pc:chgData name="優子 金子" userId="ef9a1af0f408fe60" providerId="LiveId" clId="{C421C356-137E-427F-9A2F-71B9FFD7F3DE}" dt="2024-10-24T05:00:13.819" v="403" actId="1076"/>
        <pc:sldMkLst>
          <pc:docMk/>
          <pc:sldMk cId="0" sldId="259"/>
        </pc:sldMkLst>
        <pc:picChg chg="add mod">
          <ac:chgData name="優子 金子" userId="ef9a1af0f408fe60" providerId="LiveId" clId="{C421C356-137E-427F-9A2F-71B9FFD7F3DE}" dt="2024-10-24T05:00:13.819" v="403" actId="1076"/>
          <ac:picMkLst>
            <pc:docMk/>
            <pc:sldMk cId="0" sldId="259"/>
            <ac:picMk id="2" creationId="{CBE404CF-23DB-DDE9-FE36-3A9E30AAD248}"/>
          </ac:picMkLst>
        </pc:picChg>
        <pc:picChg chg="del">
          <ac:chgData name="優子 金子" userId="ef9a1af0f408fe60" providerId="LiveId" clId="{C421C356-137E-427F-9A2F-71B9FFD7F3DE}" dt="2024-10-24T05:00:09.665" v="402" actId="478"/>
          <ac:picMkLst>
            <pc:docMk/>
            <pc:sldMk cId="0" sldId="259"/>
            <ac:picMk id="37893" creationId="{00000000-0000-0000-0000-000000000000}"/>
          </ac:picMkLst>
        </pc:picChg>
      </pc:sldChg>
      <pc:sldChg chg="addSp delSp modSp mod">
        <pc:chgData name="優子 金子" userId="ef9a1af0f408fe60" providerId="LiveId" clId="{C421C356-137E-427F-9A2F-71B9FFD7F3DE}" dt="2024-10-24T06:26:20.385" v="621" actId="1076"/>
        <pc:sldMkLst>
          <pc:docMk/>
          <pc:sldMk cId="0" sldId="260"/>
        </pc:sldMkLst>
        <pc:picChg chg="add mod">
          <ac:chgData name="優子 金子" userId="ef9a1af0f408fe60" providerId="LiveId" clId="{C421C356-137E-427F-9A2F-71B9FFD7F3DE}" dt="2024-10-24T06:26:20.385" v="621" actId="1076"/>
          <ac:picMkLst>
            <pc:docMk/>
            <pc:sldMk cId="0" sldId="260"/>
            <ac:picMk id="2" creationId="{7717BFBA-00F9-D842-BC05-0E34A2B2CF0B}"/>
          </ac:picMkLst>
        </pc:picChg>
        <pc:picChg chg="del">
          <ac:chgData name="優子 金子" userId="ef9a1af0f408fe60" providerId="LiveId" clId="{C421C356-137E-427F-9A2F-71B9FFD7F3DE}" dt="2024-10-24T05:00:29.568" v="406" actId="478"/>
          <ac:picMkLst>
            <pc:docMk/>
            <pc:sldMk cId="0" sldId="260"/>
            <ac:picMk id="38920" creationId="{00000000-0000-0000-0000-000000000000}"/>
          </ac:picMkLst>
        </pc:picChg>
      </pc:sldChg>
      <pc:sldChg chg="addSp delSp modSp mod">
        <pc:chgData name="優子 金子" userId="ef9a1af0f408fe60" providerId="LiveId" clId="{C421C356-137E-427F-9A2F-71B9FFD7F3DE}" dt="2024-10-24T05:01:41.111" v="420" actId="1076"/>
        <pc:sldMkLst>
          <pc:docMk/>
          <pc:sldMk cId="0" sldId="262"/>
        </pc:sldMkLst>
        <pc:picChg chg="add mod">
          <ac:chgData name="優子 金子" userId="ef9a1af0f408fe60" providerId="LiveId" clId="{C421C356-137E-427F-9A2F-71B9FFD7F3DE}" dt="2024-10-24T05:01:41.111" v="420" actId="1076"/>
          <ac:picMkLst>
            <pc:docMk/>
            <pc:sldMk cId="0" sldId="262"/>
            <ac:picMk id="2" creationId="{5EE05646-059D-384C-2806-1AABB3F2007B}"/>
          </ac:picMkLst>
        </pc:picChg>
        <pc:picChg chg="del">
          <ac:chgData name="優子 金子" userId="ef9a1af0f408fe60" providerId="LiveId" clId="{C421C356-137E-427F-9A2F-71B9FFD7F3DE}" dt="2024-10-24T05:01:31.706" v="418" actId="478"/>
          <ac:picMkLst>
            <pc:docMk/>
            <pc:sldMk cId="0" sldId="262"/>
            <ac:picMk id="47109" creationId="{00000000-0000-0000-0000-000000000000}"/>
          </ac:picMkLst>
        </pc:picChg>
      </pc:sldChg>
      <pc:sldChg chg="addSp delSp modSp mod">
        <pc:chgData name="優子 金子" userId="ef9a1af0f408fe60" providerId="LiveId" clId="{C421C356-137E-427F-9A2F-71B9FFD7F3DE}" dt="2024-10-24T05:00:58.769" v="413" actId="1076"/>
        <pc:sldMkLst>
          <pc:docMk/>
          <pc:sldMk cId="0" sldId="263"/>
        </pc:sldMkLst>
        <pc:picChg chg="add mod">
          <ac:chgData name="優子 金子" userId="ef9a1af0f408fe60" providerId="LiveId" clId="{C421C356-137E-427F-9A2F-71B9FFD7F3DE}" dt="2024-10-24T05:00:58.769" v="413" actId="1076"/>
          <ac:picMkLst>
            <pc:docMk/>
            <pc:sldMk cId="0" sldId="263"/>
            <ac:picMk id="2" creationId="{51016DD7-9E3B-333C-9C6A-8E6054EF017D}"/>
          </ac:picMkLst>
        </pc:picChg>
        <pc:picChg chg="del">
          <ac:chgData name="優子 金子" userId="ef9a1af0f408fe60" providerId="LiveId" clId="{C421C356-137E-427F-9A2F-71B9FFD7F3DE}" dt="2024-10-24T05:00:52.743" v="411" actId="478"/>
          <ac:picMkLst>
            <pc:docMk/>
            <pc:sldMk cId="0" sldId="263"/>
            <ac:picMk id="41988" creationId="{00000000-0000-0000-0000-000000000000}"/>
          </ac:picMkLst>
        </pc:picChg>
      </pc:sldChg>
      <pc:sldChg chg="addSp delSp modSp mod">
        <pc:chgData name="優子 金子" userId="ef9a1af0f408fe60" providerId="LiveId" clId="{C421C356-137E-427F-9A2F-71B9FFD7F3DE}" dt="2024-10-24T04:58:18.693" v="384" actId="1076"/>
        <pc:sldMkLst>
          <pc:docMk/>
          <pc:sldMk cId="0" sldId="264"/>
        </pc:sldMkLst>
        <pc:picChg chg="add mod">
          <ac:chgData name="優子 金子" userId="ef9a1af0f408fe60" providerId="LiveId" clId="{C421C356-137E-427F-9A2F-71B9FFD7F3DE}" dt="2024-10-24T04:58:18.693" v="384" actId="1076"/>
          <ac:picMkLst>
            <pc:docMk/>
            <pc:sldMk cId="0" sldId="264"/>
            <ac:picMk id="2" creationId="{8BE1AADD-EB78-0643-35A5-1A9CCAEDA111}"/>
          </ac:picMkLst>
        </pc:picChg>
        <pc:picChg chg="del">
          <ac:chgData name="優子 金子" userId="ef9a1af0f408fe60" providerId="LiveId" clId="{C421C356-137E-427F-9A2F-71B9FFD7F3DE}" dt="2024-10-24T04:58:13.129" v="383" actId="478"/>
          <ac:picMkLst>
            <pc:docMk/>
            <pc:sldMk cId="0" sldId="264"/>
            <ac:picMk id="43013" creationId="{00000000-0000-0000-0000-000000000000}"/>
          </ac:picMkLst>
        </pc:picChg>
      </pc:sldChg>
      <pc:sldChg chg="addSp delSp modSp mod">
        <pc:chgData name="優子 金子" userId="ef9a1af0f408fe60" providerId="LiveId" clId="{C421C356-137E-427F-9A2F-71B9FFD7F3DE}" dt="2024-10-24T05:11:20.252" v="507" actId="1076"/>
        <pc:sldMkLst>
          <pc:docMk/>
          <pc:sldMk cId="0" sldId="265"/>
        </pc:sldMkLst>
        <pc:picChg chg="add mod">
          <ac:chgData name="優子 金子" userId="ef9a1af0f408fe60" providerId="LiveId" clId="{C421C356-137E-427F-9A2F-71B9FFD7F3DE}" dt="2024-10-24T05:11:20.252" v="507" actId="1076"/>
          <ac:picMkLst>
            <pc:docMk/>
            <pc:sldMk cId="0" sldId="265"/>
            <ac:picMk id="2" creationId="{93234479-DF11-9293-0663-D7EA48821909}"/>
          </ac:picMkLst>
        </pc:picChg>
        <pc:picChg chg="del">
          <ac:chgData name="優子 金子" userId="ef9a1af0f408fe60" providerId="LiveId" clId="{C421C356-137E-427F-9A2F-71B9FFD7F3DE}" dt="2024-10-24T04:58:41.421" v="389" actId="478"/>
          <ac:picMkLst>
            <pc:docMk/>
            <pc:sldMk cId="0" sldId="265"/>
            <ac:picMk id="45062" creationId="{00000000-0000-0000-0000-000000000000}"/>
          </ac:picMkLst>
        </pc:picChg>
      </pc:sldChg>
      <pc:sldChg chg="addSp delSp modSp mod">
        <pc:chgData name="優子 金子" userId="ef9a1af0f408fe60" providerId="LiveId" clId="{C421C356-137E-427F-9A2F-71B9FFD7F3DE}" dt="2024-10-24T05:01:17.501" v="417" actId="1076"/>
        <pc:sldMkLst>
          <pc:docMk/>
          <pc:sldMk cId="0" sldId="266"/>
        </pc:sldMkLst>
        <pc:picChg chg="add mod">
          <ac:chgData name="優子 金子" userId="ef9a1af0f408fe60" providerId="LiveId" clId="{C421C356-137E-427F-9A2F-71B9FFD7F3DE}" dt="2024-10-24T05:01:17.501" v="417" actId="1076"/>
          <ac:picMkLst>
            <pc:docMk/>
            <pc:sldMk cId="0" sldId="266"/>
            <ac:picMk id="2" creationId="{11AEAF94-9118-760B-9561-FF43B226E5C2}"/>
          </ac:picMkLst>
        </pc:picChg>
        <pc:picChg chg="del">
          <ac:chgData name="優子 金子" userId="ef9a1af0f408fe60" providerId="LiveId" clId="{C421C356-137E-427F-9A2F-71B9FFD7F3DE}" dt="2024-10-24T05:01:11.327" v="416" actId="478"/>
          <ac:picMkLst>
            <pc:docMk/>
            <pc:sldMk cId="0" sldId="266"/>
            <ac:picMk id="46087" creationId="{00000000-0000-0000-0000-000000000000}"/>
          </ac:picMkLst>
        </pc:picChg>
      </pc:sldChg>
      <pc:sldChg chg="addSp delSp modSp mod modShow">
        <pc:chgData name="優子 金子" userId="ef9a1af0f408fe60" providerId="LiveId" clId="{C421C356-137E-427F-9A2F-71B9FFD7F3DE}" dt="2024-10-24T05:13:44.981" v="511" actId="729"/>
        <pc:sldMkLst>
          <pc:docMk/>
          <pc:sldMk cId="0" sldId="301"/>
        </pc:sldMkLst>
        <pc:picChg chg="add mod">
          <ac:chgData name="優子 金子" userId="ef9a1af0f408fe60" providerId="LiveId" clId="{C421C356-137E-427F-9A2F-71B9FFD7F3DE}" dt="2024-10-24T05:02:23.111" v="429" actId="1076"/>
          <ac:picMkLst>
            <pc:docMk/>
            <pc:sldMk cId="0" sldId="301"/>
            <ac:picMk id="2" creationId="{7F65C543-42DA-699B-0DA9-1BDD2F6E863F}"/>
          </ac:picMkLst>
        </pc:picChg>
        <pc:picChg chg="del">
          <ac:chgData name="優子 金子" userId="ef9a1af0f408fe60" providerId="LiveId" clId="{C421C356-137E-427F-9A2F-71B9FFD7F3DE}" dt="2024-10-24T05:01:58.571" v="424" actId="478"/>
          <ac:picMkLst>
            <pc:docMk/>
            <pc:sldMk cId="0" sldId="301"/>
            <ac:picMk id="50184" creationId="{00000000-0000-0000-0000-000000000000}"/>
          </ac:picMkLst>
        </pc:picChg>
      </pc:sldChg>
      <pc:sldChg chg="delSp">
        <pc:chgData name="優子 金子" userId="ef9a1af0f408fe60" providerId="LiveId" clId="{C421C356-137E-427F-9A2F-71B9FFD7F3DE}" dt="2024-10-24T04:57:01.904" v="372" actId="478"/>
        <pc:sldMkLst>
          <pc:docMk/>
          <pc:sldMk cId="0" sldId="302"/>
        </pc:sldMkLst>
        <pc:picChg chg="del">
          <ac:chgData name="優子 金子" userId="ef9a1af0f408fe60" providerId="LiveId" clId="{C421C356-137E-427F-9A2F-71B9FFD7F3DE}" dt="2024-10-24T04:57:01.904" v="372" actId="478"/>
          <ac:picMkLst>
            <pc:docMk/>
            <pc:sldMk cId="0" sldId="302"/>
            <ac:picMk id="25617" creationId="{00000000-0000-0000-0000-000000000000}"/>
          </ac:picMkLst>
        </pc:picChg>
      </pc:sldChg>
      <pc:sldChg chg="delSp">
        <pc:chgData name="優子 金子" userId="ef9a1af0f408fe60" providerId="LiveId" clId="{C421C356-137E-427F-9A2F-71B9FFD7F3DE}" dt="2024-10-24T04:56:53.380" v="371" actId="478"/>
        <pc:sldMkLst>
          <pc:docMk/>
          <pc:sldMk cId="0" sldId="303"/>
        </pc:sldMkLst>
        <pc:picChg chg="del">
          <ac:chgData name="優子 金子" userId="ef9a1af0f408fe60" providerId="LiveId" clId="{C421C356-137E-427F-9A2F-71B9FFD7F3DE}" dt="2024-10-24T04:56:53.380" v="371" actId="478"/>
          <ac:picMkLst>
            <pc:docMk/>
            <pc:sldMk cId="0" sldId="303"/>
            <ac:picMk id="26631" creationId="{00000000-0000-0000-0000-000000000000}"/>
          </ac:picMkLst>
        </pc:picChg>
      </pc:sldChg>
      <pc:sldChg chg="addSp delSp modSp mod">
        <pc:chgData name="優子 金子" userId="ef9a1af0f408fe60" providerId="LiveId" clId="{C421C356-137E-427F-9A2F-71B9FFD7F3DE}" dt="2024-10-24T05:01:53.433" v="423" actId="1076"/>
        <pc:sldMkLst>
          <pc:docMk/>
          <pc:sldMk cId="0" sldId="305"/>
        </pc:sldMkLst>
        <pc:picChg chg="add mod">
          <ac:chgData name="優子 金子" userId="ef9a1af0f408fe60" providerId="LiveId" clId="{C421C356-137E-427F-9A2F-71B9FFD7F3DE}" dt="2024-10-24T05:01:53.433" v="423" actId="1076"/>
          <ac:picMkLst>
            <pc:docMk/>
            <pc:sldMk cId="0" sldId="305"/>
            <ac:picMk id="2" creationId="{D15DC76D-8CB0-7AD8-B0CE-40640E922E9E}"/>
          </ac:picMkLst>
        </pc:picChg>
        <pc:picChg chg="del">
          <ac:chgData name="優子 金子" userId="ef9a1af0f408fe60" providerId="LiveId" clId="{C421C356-137E-427F-9A2F-71B9FFD7F3DE}" dt="2024-10-24T05:01:46.867" v="421" actId="478"/>
          <ac:picMkLst>
            <pc:docMk/>
            <pc:sldMk cId="0" sldId="305"/>
            <ac:picMk id="52233" creationId="{00000000-0000-0000-0000-000000000000}"/>
          </ac:picMkLst>
        </pc:picChg>
      </pc:sldChg>
      <pc:sldChg chg="addSp delSp modSp mod">
        <pc:chgData name="優子 金子" userId="ef9a1af0f408fe60" providerId="LiveId" clId="{C421C356-137E-427F-9A2F-71B9FFD7F3DE}" dt="2024-10-24T04:57:32.990" v="376" actId="1076"/>
        <pc:sldMkLst>
          <pc:docMk/>
          <pc:sldMk cId="0" sldId="307"/>
        </pc:sldMkLst>
        <pc:picChg chg="add mod">
          <ac:chgData name="優子 金子" userId="ef9a1af0f408fe60" providerId="LiveId" clId="{C421C356-137E-427F-9A2F-71B9FFD7F3DE}" dt="2024-10-24T04:57:32.990" v="376" actId="1076"/>
          <ac:picMkLst>
            <pc:docMk/>
            <pc:sldMk cId="0" sldId="307"/>
            <ac:picMk id="2" creationId="{DBAB7FCA-7A08-6208-63CB-79A72D0F1F85}"/>
          </ac:picMkLst>
        </pc:picChg>
        <pc:picChg chg="del">
          <ac:chgData name="優子 金子" userId="ef9a1af0f408fe60" providerId="LiveId" clId="{C421C356-137E-427F-9A2F-71B9FFD7F3DE}" dt="2024-10-24T04:57:28.495" v="375" actId="478"/>
          <ac:picMkLst>
            <pc:docMk/>
            <pc:sldMk cId="0" sldId="307"/>
            <ac:picMk id="31752" creationId="{00000000-0000-0000-0000-000000000000}"/>
          </ac:picMkLst>
        </pc:picChg>
      </pc:sldChg>
      <pc:sldChg chg="addSp delSp modSp mod">
        <pc:chgData name="優子 金子" userId="ef9a1af0f408fe60" providerId="LiveId" clId="{C421C356-137E-427F-9A2F-71B9FFD7F3DE}" dt="2024-10-24T04:58:35.588" v="388" actId="478"/>
        <pc:sldMkLst>
          <pc:docMk/>
          <pc:sldMk cId="0" sldId="309"/>
        </pc:sldMkLst>
        <pc:picChg chg="add mod">
          <ac:chgData name="優子 金子" userId="ef9a1af0f408fe60" providerId="LiveId" clId="{C421C356-137E-427F-9A2F-71B9FFD7F3DE}" dt="2024-10-24T04:58:33.684" v="387" actId="1076"/>
          <ac:picMkLst>
            <pc:docMk/>
            <pc:sldMk cId="0" sldId="309"/>
            <ac:picMk id="2" creationId="{4B629547-8F1D-F0BC-2E3F-D681E672C7F6}"/>
          </ac:picMkLst>
        </pc:picChg>
        <pc:picChg chg="del mod">
          <ac:chgData name="優子 金子" userId="ef9a1af0f408fe60" providerId="LiveId" clId="{C421C356-137E-427F-9A2F-71B9FFD7F3DE}" dt="2024-10-24T04:58:35.588" v="388" actId="478"/>
          <ac:picMkLst>
            <pc:docMk/>
            <pc:sldMk cId="0" sldId="309"/>
            <ac:picMk id="44036" creationId="{00000000-0000-0000-0000-000000000000}"/>
          </ac:picMkLst>
        </pc:picChg>
      </pc:sldChg>
      <pc:sldChg chg="addSp delSp modSp mod">
        <pc:chgData name="優子 金子" userId="ef9a1af0f408fe60" providerId="LiveId" clId="{C421C356-137E-427F-9A2F-71B9FFD7F3DE}" dt="2024-10-24T04:57:56.764" v="380" actId="1076"/>
        <pc:sldMkLst>
          <pc:docMk/>
          <pc:sldMk cId="0" sldId="311"/>
        </pc:sldMkLst>
        <pc:picChg chg="add mod">
          <ac:chgData name="優子 金子" userId="ef9a1af0f408fe60" providerId="LiveId" clId="{C421C356-137E-427F-9A2F-71B9FFD7F3DE}" dt="2024-10-24T04:57:56.764" v="380" actId="1076"/>
          <ac:picMkLst>
            <pc:docMk/>
            <pc:sldMk cId="0" sldId="311"/>
            <ac:picMk id="2" creationId="{49C5CDA4-1A95-3CFF-CE9E-8A20666C841F}"/>
          </ac:picMkLst>
        </pc:picChg>
        <pc:picChg chg="del">
          <ac:chgData name="優子 金子" userId="ef9a1af0f408fe60" providerId="LiveId" clId="{C421C356-137E-427F-9A2F-71B9FFD7F3DE}" dt="2024-10-24T04:57:40.167" v="377" actId="478"/>
          <ac:picMkLst>
            <pc:docMk/>
            <pc:sldMk cId="0" sldId="311"/>
            <ac:picMk id="32773" creationId="{00000000-0000-0000-0000-000000000000}"/>
          </ac:picMkLst>
        </pc:picChg>
      </pc:sldChg>
      <pc:sldChg chg="addSp delSp modSp mod">
        <pc:chgData name="優子 金子" userId="ef9a1af0f408fe60" providerId="LiveId" clId="{C421C356-137E-427F-9A2F-71B9FFD7F3DE}" dt="2024-10-24T05:06:14.191" v="468" actId="1076"/>
        <pc:sldMkLst>
          <pc:docMk/>
          <pc:sldMk cId="0" sldId="313"/>
        </pc:sldMkLst>
        <pc:picChg chg="add mod">
          <ac:chgData name="優子 金子" userId="ef9a1af0f408fe60" providerId="LiveId" clId="{C421C356-137E-427F-9A2F-71B9FFD7F3DE}" dt="2024-10-24T05:06:14.191" v="468" actId="1076"/>
          <ac:picMkLst>
            <pc:docMk/>
            <pc:sldMk cId="0" sldId="313"/>
            <ac:picMk id="2" creationId="{D5C5CA34-9EB7-214F-3F48-9E233C8218AC}"/>
          </ac:picMkLst>
        </pc:picChg>
        <pc:picChg chg="del">
          <ac:chgData name="優子 金子" userId="ef9a1af0f408fe60" providerId="LiveId" clId="{C421C356-137E-427F-9A2F-71B9FFD7F3DE}" dt="2024-10-24T05:06:08.287" v="467" actId="478"/>
          <ac:picMkLst>
            <pc:docMk/>
            <pc:sldMk cId="0" sldId="313"/>
            <ac:picMk id="86019" creationId="{00000000-0000-0000-0000-000000000000}"/>
          </ac:picMkLst>
        </pc:picChg>
      </pc:sldChg>
      <pc:sldChg chg="addSp delSp modSp mod">
        <pc:chgData name="優子 金子" userId="ef9a1af0f408fe60" providerId="LiveId" clId="{C421C356-137E-427F-9A2F-71B9FFD7F3DE}" dt="2024-10-24T05:00:45.603" v="410" actId="1076"/>
        <pc:sldMkLst>
          <pc:docMk/>
          <pc:sldMk cId="0" sldId="343"/>
        </pc:sldMkLst>
        <pc:picChg chg="add mod">
          <ac:chgData name="優子 金子" userId="ef9a1af0f408fe60" providerId="LiveId" clId="{C421C356-137E-427F-9A2F-71B9FFD7F3DE}" dt="2024-10-24T05:00:45.603" v="410" actId="1076"/>
          <ac:picMkLst>
            <pc:docMk/>
            <pc:sldMk cId="0" sldId="343"/>
            <ac:picMk id="3" creationId="{3E4A02C8-1AE7-940C-B537-DC37FD310406}"/>
          </ac:picMkLst>
        </pc:picChg>
        <pc:picChg chg="del">
          <ac:chgData name="優子 金子" userId="ef9a1af0f408fe60" providerId="LiveId" clId="{C421C356-137E-427F-9A2F-71B9FFD7F3DE}" dt="2024-10-24T05:00:39.381" v="408" actId="478"/>
          <ac:picMkLst>
            <pc:docMk/>
            <pc:sldMk cId="0" sldId="343"/>
            <ac:picMk id="39945" creationId="{00000000-0000-0000-0000-000000000000}"/>
          </ac:picMkLst>
        </pc:picChg>
      </pc:sldChg>
      <pc:sldChg chg="addSp modSp mod modShow">
        <pc:chgData name="優子 金子" userId="ef9a1af0f408fe60" providerId="LiveId" clId="{C421C356-137E-427F-9A2F-71B9FFD7F3DE}" dt="2024-10-24T05:13:52.615" v="513" actId="729"/>
        <pc:sldMkLst>
          <pc:docMk/>
          <pc:sldMk cId="0" sldId="348"/>
        </pc:sldMkLst>
        <pc:picChg chg="add mod">
          <ac:chgData name="優子 金子" userId="ef9a1af0f408fe60" providerId="LiveId" clId="{C421C356-137E-427F-9A2F-71B9FFD7F3DE}" dt="2024-10-24T05:02:46.740" v="431" actId="1076"/>
          <ac:picMkLst>
            <pc:docMk/>
            <pc:sldMk cId="0" sldId="348"/>
            <ac:picMk id="2" creationId="{74594A3B-CBCF-21A4-75F6-BB52F9F229C4}"/>
          </ac:picMkLst>
        </pc:picChg>
      </pc:sldChg>
      <pc:sldChg chg="addSp delSp modSp mod modShow">
        <pc:chgData name="優子 金子" userId="ef9a1af0f408fe60" providerId="LiveId" clId="{C421C356-137E-427F-9A2F-71B9FFD7F3DE}" dt="2024-10-24T08:52:11.340" v="670"/>
        <pc:sldMkLst>
          <pc:docMk/>
          <pc:sldMk cId="0" sldId="354"/>
        </pc:sldMkLst>
        <pc:spChg chg="mod">
          <ac:chgData name="優子 金子" userId="ef9a1af0f408fe60" providerId="LiveId" clId="{C421C356-137E-427F-9A2F-71B9FFD7F3DE}" dt="2024-10-24T08:52:11.340" v="670"/>
          <ac:spMkLst>
            <pc:docMk/>
            <pc:sldMk cId="0" sldId="354"/>
            <ac:spMk id="71685" creationId="{00000000-0000-0000-0000-000000000000}"/>
          </ac:spMkLst>
        </pc:spChg>
        <pc:graphicFrameChg chg="add del mod">
          <ac:chgData name="優子 金子" userId="ef9a1af0f408fe60" providerId="LiveId" clId="{C421C356-137E-427F-9A2F-71B9FFD7F3DE}" dt="2024-10-24T05:50:45.104" v="551" actId="478"/>
          <ac:graphicFrameMkLst>
            <pc:docMk/>
            <pc:sldMk cId="0" sldId="354"/>
            <ac:graphicFrameMk id="5" creationId="{FCB9EEFC-8166-E919-EAFA-CE7BF8E30054}"/>
          </ac:graphicFrameMkLst>
        </pc:graphicFrameChg>
        <pc:graphicFrameChg chg="add del mod">
          <ac:chgData name="優子 金子" userId="ef9a1af0f408fe60" providerId="LiveId" clId="{C421C356-137E-427F-9A2F-71B9FFD7F3DE}" dt="2024-10-24T05:52:23.759" v="561" actId="478"/>
          <ac:graphicFrameMkLst>
            <pc:docMk/>
            <pc:sldMk cId="0" sldId="354"/>
            <ac:graphicFrameMk id="7" creationId="{5F1B1EF4-940D-A870-99D6-D8CBE4924C91}"/>
          </ac:graphicFrameMkLst>
        </pc:graphicFrameChg>
        <pc:graphicFrameChg chg="add del mod">
          <ac:chgData name="優子 金子" userId="ef9a1af0f408fe60" providerId="LiveId" clId="{C421C356-137E-427F-9A2F-71B9FFD7F3DE}" dt="2024-10-24T06:17:59.662" v="613" actId="478"/>
          <ac:graphicFrameMkLst>
            <pc:docMk/>
            <pc:sldMk cId="0" sldId="354"/>
            <ac:graphicFrameMk id="8" creationId="{B0C334B5-3313-95C4-E070-0D5BB14266C4}"/>
          </ac:graphicFrameMkLst>
        </pc:graphicFrameChg>
        <pc:graphicFrameChg chg="add del mod">
          <ac:chgData name="優子 金子" userId="ef9a1af0f408fe60" providerId="LiveId" clId="{C421C356-137E-427F-9A2F-71B9FFD7F3DE}" dt="2024-10-24T06:01:57.797" v="596" actId="14100"/>
          <ac:graphicFrameMkLst>
            <pc:docMk/>
            <pc:sldMk cId="0" sldId="354"/>
            <ac:graphicFrameMk id="9" creationId="{568C0289-7A81-C5DA-6DBE-F51884764CDF}"/>
          </ac:graphicFrameMkLst>
        </pc:graphicFrameChg>
        <pc:graphicFrameChg chg="add del mod">
          <ac:chgData name="優子 金子" userId="ef9a1af0f408fe60" providerId="LiveId" clId="{C421C356-137E-427F-9A2F-71B9FFD7F3DE}" dt="2024-10-24T06:01:56.597" v="594" actId="14100"/>
          <ac:graphicFrameMkLst>
            <pc:docMk/>
            <pc:sldMk cId="0" sldId="354"/>
            <ac:graphicFrameMk id="10" creationId="{1E74483A-0736-D1C8-7493-832FA7DD7B1D}"/>
          </ac:graphicFrameMkLst>
        </pc:graphicFrameChg>
        <pc:picChg chg="add del mod">
          <ac:chgData name="優子 金子" userId="ef9a1af0f408fe60" providerId="LiveId" clId="{C421C356-137E-427F-9A2F-71B9FFD7F3DE}" dt="2024-10-24T06:38:12.068" v="662" actId="478"/>
          <ac:picMkLst>
            <pc:docMk/>
            <pc:sldMk cId="0" sldId="354"/>
            <ac:picMk id="2" creationId="{B770F08E-6F16-B299-4230-95999F082404}"/>
          </ac:picMkLst>
        </pc:picChg>
        <pc:picChg chg="add mod">
          <ac:chgData name="優子 金子" userId="ef9a1af0f408fe60" providerId="LiveId" clId="{C421C356-137E-427F-9A2F-71B9FFD7F3DE}" dt="2024-10-24T06:37:54.486" v="661" actId="1076"/>
          <ac:picMkLst>
            <pc:docMk/>
            <pc:sldMk cId="0" sldId="354"/>
            <ac:picMk id="3" creationId="{20DE143D-6707-60DA-3CCA-B6B2EF60BC2E}"/>
          </ac:picMkLst>
        </pc:picChg>
        <pc:picChg chg="add del mod">
          <ac:chgData name="優子 金子" userId="ef9a1af0f408fe60" providerId="LiveId" clId="{C421C356-137E-427F-9A2F-71B9FFD7F3DE}" dt="2024-10-24T05:39:33.298" v="542" actId="478"/>
          <ac:picMkLst>
            <pc:docMk/>
            <pc:sldMk cId="0" sldId="354"/>
            <ac:picMk id="3" creationId="{3AED5D74-7E1D-36F4-080D-06B6A0D75C42}"/>
          </ac:picMkLst>
        </pc:picChg>
        <pc:picChg chg="del">
          <ac:chgData name="優子 金子" userId="ef9a1af0f408fe60" providerId="LiveId" clId="{C421C356-137E-427F-9A2F-71B9FFD7F3DE}" dt="2024-10-24T05:50:15.764" v="545" actId="478"/>
          <ac:picMkLst>
            <pc:docMk/>
            <pc:sldMk cId="0" sldId="354"/>
            <ac:picMk id="4" creationId="{00000000-0000-0000-0000-000000000000}"/>
          </ac:picMkLst>
        </pc:picChg>
        <pc:picChg chg="add del mod">
          <ac:chgData name="優子 金子" userId="ef9a1af0f408fe60" providerId="LiveId" clId="{C421C356-137E-427F-9A2F-71B9FFD7F3DE}" dt="2024-10-24T06:37:19.018" v="659" actId="478"/>
          <ac:picMkLst>
            <pc:docMk/>
            <pc:sldMk cId="0" sldId="354"/>
            <ac:picMk id="4" creationId="{4ABCB147-51D8-5BD3-858D-1244B2ABF3A7}"/>
          </ac:picMkLst>
        </pc:picChg>
        <pc:picChg chg="add del">
          <ac:chgData name="優子 金子" userId="ef9a1af0f408fe60" providerId="LiveId" clId="{C421C356-137E-427F-9A2F-71B9FFD7F3DE}" dt="2024-10-24T05:50:28.237" v="549" actId="478"/>
          <ac:picMkLst>
            <pc:docMk/>
            <pc:sldMk cId="0" sldId="354"/>
            <ac:picMk id="6" creationId="{98D8D1A3-F8D8-F1BF-F31D-7D2B6185FA16}"/>
          </ac:picMkLst>
        </pc:picChg>
      </pc:sldChg>
      <pc:sldChg chg="addSp modSp mod modShow">
        <pc:chgData name="優子 金子" userId="ef9a1af0f408fe60" providerId="LiveId" clId="{C421C356-137E-427F-9A2F-71B9FFD7F3DE}" dt="2024-10-24T05:14:24.835" v="519" actId="729"/>
        <pc:sldMkLst>
          <pc:docMk/>
          <pc:sldMk cId="0" sldId="355"/>
        </pc:sldMkLst>
        <pc:picChg chg="add mod">
          <ac:chgData name="優子 金子" userId="ef9a1af0f408fe60" providerId="LiveId" clId="{C421C356-137E-427F-9A2F-71B9FFD7F3DE}" dt="2024-10-24T05:03:46.255" v="441" actId="1076"/>
          <ac:picMkLst>
            <pc:docMk/>
            <pc:sldMk cId="0" sldId="355"/>
            <ac:picMk id="2" creationId="{F8D4B061-CC18-E1AB-E408-19ED3AE08BE1}"/>
          </ac:picMkLst>
        </pc:picChg>
      </pc:sldChg>
      <pc:sldChg chg="addSp modSp mod">
        <pc:chgData name="優子 金子" userId="ef9a1af0f408fe60" providerId="LiveId" clId="{C421C356-137E-427F-9A2F-71B9FFD7F3DE}" dt="2024-10-24T05:05:15.188" v="459" actId="1076"/>
        <pc:sldMkLst>
          <pc:docMk/>
          <pc:sldMk cId="0" sldId="356"/>
        </pc:sldMkLst>
        <pc:picChg chg="add mod">
          <ac:chgData name="優子 金子" userId="ef9a1af0f408fe60" providerId="LiveId" clId="{C421C356-137E-427F-9A2F-71B9FFD7F3DE}" dt="2024-10-24T05:05:15.188" v="459" actId="1076"/>
          <ac:picMkLst>
            <pc:docMk/>
            <pc:sldMk cId="0" sldId="356"/>
            <ac:picMk id="2" creationId="{B7856DDE-C5D9-ECB9-3D83-85A98227D794}"/>
          </ac:picMkLst>
        </pc:picChg>
      </pc:sldChg>
      <pc:sldChg chg="addSp modSp mod modShow">
        <pc:chgData name="優子 金子" userId="ef9a1af0f408fe60" providerId="LiveId" clId="{C421C356-137E-427F-9A2F-71B9FFD7F3DE}" dt="2024-10-24T05:14:16.928" v="517" actId="729"/>
        <pc:sldMkLst>
          <pc:docMk/>
          <pc:sldMk cId="0" sldId="366"/>
        </pc:sldMkLst>
        <pc:picChg chg="add mod">
          <ac:chgData name="優子 金子" userId="ef9a1af0f408fe60" providerId="LiveId" clId="{C421C356-137E-427F-9A2F-71B9FFD7F3DE}" dt="2024-10-24T05:03:22.930" v="437" actId="1076"/>
          <ac:picMkLst>
            <pc:docMk/>
            <pc:sldMk cId="0" sldId="366"/>
            <ac:picMk id="2" creationId="{88E64AD3-EE54-6001-ABB0-52BF8AE0DAC5}"/>
          </ac:picMkLst>
        </pc:picChg>
      </pc:sldChg>
      <pc:sldChg chg="addSp modSp mod modShow">
        <pc:chgData name="優子 金子" userId="ef9a1af0f408fe60" providerId="LiveId" clId="{C421C356-137E-427F-9A2F-71B9FFD7F3DE}" dt="2024-10-24T05:14:19.709" v="518" actId="729"/>
        <pc:sldMkLst>
          <pc:docMk/>
          <pc:sldMk cId="0" sldId="367"/>
        </pc:sldMkLst>
        <pc:picChg chg="add mod">
          <ac:chgData name="優子 金子" userId="ef9a1af0f408fe60" providerId="LiveId" clId="{C421C356-137E-427F-9A2F-71B9FFD7F3DE}" dt="2024-10-24T05:03:33.577" v="439" actId="1076"/>
          <ac:picMkLst>
            <pc:docMk/>
            <pc:sldMk cId="0" sldId="367"/>
            <ac:picMk id="2" creationId="{DC90ABEB-13FE-9A2E-785F-5187854DA512}"/>
          </ac:picMkLst>
        </pc:picChg>
      </pc:sldChg>
      <pc:sldChg chg="addSp modSp mod modShow">
        <pc:chgData name="優子 金子" userId="ef9a1af0f408fe60" providerId="LiveId" clId="{C421C356-137E-427F-9A2F-71B9FFD7F3DE}" dt="2024-10-24T05:14:27.852" v="520" actId="729"/>
        <pc:sldMkLst>
          <pc:docMk/>
          <pc:sldMk cId="0" sldId="368"/>
        </pc:sldMkLst>
        <pc:picChg chg="add mod">
          <ac:chgData name="優子 金子" userId="ef9a1af0f408fe60" providerId="LiveId" clId="{C421C356-137E-427F-9A2F-71B9FFD7F3DE}" dt="2024-10-24T05:03:57.809" v="443" actId="1076"/>
          <ac:picMkLst>
            <pc:docMk/>
            <pc:sldMk cId="0" sldId="368"/>
            <ac:picMk id="2" creationId="{EB5113E3-8247-491A-53A8-54F3B2D3BB42}"/>
          </ac:picMkLst>
        </pc:picChg>
      </pc:sldChg>
      <pc:sldChg chg="addSp modSp mod modShow">
        <pc:chgData name="優子 金子" userId="ef9a1af0f408fe60" providerId="LiveId" clId="{C421C356-137E-427F-9A2F-71B9FFD7F3DE}" dt="2024-10-24T05:14:39.262" v="521" actId="729"/>
        <pc:sldMkLst>
          <pc:docMk/>
          <pc:sldMk cId="0" sldId="369"/>
        </pc:sldMkLst>
        <pc:picChg chg="add mod">
          <ac:chgData name="優子 金子" userId="ef9a1af0f408fe60" providerId="LiveId" clId="{C421C356-137E-427F-9A2F-71B9FFD7F3DE}" dt="2024-10-24T05:04:27.639" v="449" actId="1076"/>
          <ac:picMkLst>
            <pc:docMk/>
            <pc:sldMk cId="0" sldId="369"/>
            <ac:picMk id="2" creationId="{3EBD7CBC-1CCA-4653-1C35-934B467A47F1}"/>
          </ac:picMkLst>
        </pc:picChg>
      </pc:sldChg>
      <pc:sldChg chg="addSp delSp modSp mod modShow">
        <pc:chgData name="優子 金子" userId="ef9a1af0f408fe60" providerId="LiveId" clId="{C421C356-137E-427F-9A2F-71B9FFD7F3DE}" dt="2024-10-24T05:14:41.660" v="522" actId="729"/>
        <pc:sldMkLst>
          <pc:docMk/>
          <pc:sldMk cId="0" sldId="370"/>
        </pc:sldMkLst>
        <pc:spChg chg="mod">
          <ac:chgData name="優子 金子" userId="ef9a1af0f408fe60" providerId="LiveId" clId="{C421C356-137E-427F-9A2F-71B9FFD7F3DE}" dt="2024-10-10T13:29:42.541" v="4"/>
          <ac:spMkLst>
            <pc:docMk/>
            <pc:sldMk cId="0" sldId="370"/>
            <ac:spMk id="66562" creationId="{00000000-0000-0000-0000-000000000000}"/>
          </ac:spMkLst>
        </pc:spChg>
        <pc:picChg chg="add del mod">
          <ac:chgData name="優子 金子" userId="ef9a1af0f408fe60" providerId="LiveId" clId="{C421C356-137E-427F-9A2F-71B9FFD7F3DE}" dt="2024-10-24T05:04:37.566" v="452" actId="478"/>
          <ac:picMkLst>
            <pc:docMk/>
            <pc:sldMk cId="0" sldId="370"/>
            <ac:picMk id="2" creationId="{45A5975D-39E5-2460-5622-3AA4775653E5}"/>
          </ac:picMkLst>
        </pc:picChg>
        <pc:picChg chg="add mod">
          <ac:chgData name="優子 金子" userId="ef9a1af0f408fe60" providerId="LiveId" clId="{C421C356-137E-427F-9A2F-71B9FFD7F3DE}" dt="2024-10-24T05:04:47.094" v="454" actId="1076"/>
          <ac:picMkLst>
            <pc:docMk/>
            <pc:sldMk cId="0" sldId="370"/>
            <ac:picMk id="3" creationId="{06508BE9-F800-8B03-D446-5F5DC5465B82}"/>
          </ac:picMkLst>
        </pc:picChg>
      </pc:sldChg>
      <pc:sldChg chg="addSp modSp mod modShow">
        <pc:chgData name="優子 金子" userId="ef9a1af0f408fe60" providerId="LiveId" clId="{C421C356-137E-427F-9A2F-71B9FFD7F3DE}" dt="2024-10-24T05:14:52.913" v="523" actId="729"/>
        <pc:sldMkLst>
          <pc:docMk/>
          <pc:sldMk cId="0" sldId="371"/>
        </pc:sldMkLst>
        <pc:picChg chg="add mod">
          <ac:chgData name="優子 金子" userId="ef9a1af0f408fe60" providerId="LiveId" clId="{C421C356-137E-427F-9A2F-71B9FFD7F3DE}" dt="2024-10-24T05:04:57.452" v="456" actId="1076"/>
          <ac:picMkLst>
            <pc:docMk/>
            <pc:sldMk cId="0" sldId="371"/>
            <ac:picMk id="2" creationId="{3F99C817-844F-0952-8EC2-713C78D6642F}"/>
          </ac:picMkLst>
        </pc:picChg>
        <pc:picChg chg="mod">
          <ac:chgData name="優子 金子" userId="ef9a1af0f408fe60" providerId="LiveId" clId="{C421C356-137E-427F-9A2F-71B9FFD7F3DE}" dt="2024-10-24T05:05:02.754" v="457" actId="1076"/>
          <ac:picMkLst>
            <pc:docMk/>
            <pc:sldMk cId="0" sldId="371"/>
            <ac:picMk id="67587" creationId="{00000000-0000-0000-0000-000000000000}"/>
          </ac:picMkLst>
        </pc:picChg>
      </pc:sldChg>
      <pc:sldChg chg="addSp modSp mod">
        <pc:chgData name="優子 金子" userId="ef9a1af0f408fe60" providerId="LiveId" clId="{C421C356-137E-427F-9A2F-71B9FFD7F3DE}" dt="2024-10-24T05:05:26.247" v="461" actId="1076"/>
        <pc:sldMkLst>
          <pc:docMk/>
          <pc:sldMk cId="0" sldId="372"/>
        </pc:sldMkLst>
        <pc:picChg chg="add mod">
          <ac:chgData name="優子 金子" userId="ef9a1af0f408fe60" providerId="LiveId" clId="{C421C356-137E-427F-9A2F-71B9FFD7F3DE}" dt="2024-10-24T05:05:26.247" v="461" actId="1076"/>
          <ac:picMkLst>
            <pc:docMk/>
            <pc:sldMk cId="0" sldId="372"/>
            <ac:picMk id="2" creationId="{2DE01E8A-2775-D74A-4C1A-F27BA2B6DEF5}"/>
          </ac:picMkLst>
        </pc:picChg>
      </pc:sldChg>
      <pc:sldChg chg="mod modShow">
        <pc:chgData name="優子 金子" userId="ef9a1af0f408fe60" providerId="LiveId" clId="{C421C356-137E-427F-9A2F-71B9FFD7F3DE}" dt="2024-10-24T05:15:34.377" v="524" actId="729"/>
        <pc:sldMkLst>
          <pc:docMk/>
          <pc:sldMk cId="0" sldId="373"/>
        </pc:sldMkLst>
      </pc:sldChg>
      <pc:sldChg chg="addSp modSp mod modShow">
        <pc:chgData name="優子 金子" userId="ef9a1af0f408fe60" providerId="LiveId" clId="{C421C356-137E-427F-9A2F-71B9FFD7F3DE}" dt="2024-10-24T05:13:47.644" v="512" actId="729"/>
        <pc:sldMkLst>
          <pc:docMk/>
          <pc:sldMk cId="0" sldId="383"/>
        </pc:sldMkLst>
        <pc:picChg chg="add mod">
          <ac:chgData name="優子 金子" userId="ef9a1af0f408fe60" providerId="LiveId" clId="{C421C356-137E-427F-9A2F-71B9FFD7F3DE}" dt="2024-10-24T05:02:16.557" v="428" actId="1076"/>
          <ac:picMkLst>
            <pc:docMk/>
            <pc:sldMk cId="0" sldId="383"/>
            <ac:picMk id="2" creationId="{619DAC20-7B76-2CF2-CDA2-1B1C87D2D573}"/>
          </ac:picMkLst>
        </pc:picChg>
      </pc:sldChg>
      <pc:sldChg chg="addSp modSp mod">
        <pc:chgData name="優子 金子" userId="ef9a1af0f408fe60" providerId="LiveId" clId="{C421C356-137E-427F-9A2F-71B9FFD7F3DE}" dt="2024-10-24T05:04:09.496" v="445" actId="1076"/>
        <pc:sldMkLst>
          <pc:docMk/>
          <pc:sldMk cId="0" sldId="387"/>
        </pc:sldMkLst>
        <pc:picChg chg="add mod">
          <ac:chgData name="優子 金子" userId="ef9a1af0f408fe60" providerId="LiveId" clId="{C421C356-137E-427F-9A2F-71B9FFD7F3DE}" dt="2024-10-24T05:04:09.496" v="445" actId="1076"/>
          <ac:picMkLst>
            <pc:docMk/>
            <pc:sldMk cId="0" sldId="387"/>
            <ac:picMk id="2" creationId="{D0835ABB-1983-0340-272B-37C44E875322}"/>
          </ac:picMkLst>
        </pc:picChg>
      </pc:sldChg>
      <pc:sldChg chg="addSp modSp mod">
        <pc:chgData name="優子 金子" userId="ef9a1af0f408fe60" providerId="LiveId" clId="{C421C356-137E-427F-9A2F-71B9FFD7F3DE}" dt="2024-10-24T05:04:19.312" v="447" actId="1076"/>
        <pc:sldMkLst>
          <pc:docMk/>
          <pc:sldMk cId="0" sldId="388"/>
        </pc:sldMkLst>
        <pc:picChg chg="add mod">
          <ac:chgData name="優子 金子" userId="ef9a1af0f408fe60" providerId="LiveId" clId="{C421C356-137E-427F-9A2F-71B9FFD7F3DE}" dt="2024-10-24T05:04:19.312" v="447" actId="1076"/>
          <ac:picMkLst>
            <pc:docMk/>
            <pc:sldMk cId="0" sldId="388"/>
            <ac:picMk id="2" creationId="{22295941-2952-79C8-E85E-72D1EF9ADCD7}"/>
          </ac:picMkLst>
        </pc:picChg>
      </pc:sldChg>
      <pc:sldChg chg="addSp delSp modSp mod">
        <pc:chgData name="優子 金子" userId="ef9a1af0f408fe60" providerId="LiveId" clId="{C421C356-137E-427F-9A2F-71B9FFD7F3DE}" dt="2024-10-24T05:11:56.134" v="510" actId="14100"/>
        <pc:sldMkLst>
          <pc:docMk/>
          <pc:sldMk cId="0" sldId="391"/>
        </pc:sldMkLst>
        <pc:picChg chg="add mod">
          <ac:chgData name="優子 金子" userId="ef9a1af0f408fe60" providerId="LiveId" clId="{C421C356-137E-427F-9A2F-71B9FFD7F3DE}" dt="2024-10-24T05:11:56.134" v="510" actId="14100"/>
          <ac:picMkLst>
            <pc:docMk/>
            <pc:sldMk cId="0" sldId="391"/>
            <ac:picMk id="2" creationId="{41525CB0-13A0-7306-6FF7-38680CA9FFF4}"/>
          </ac:picMkLst>
        </pc:picChg>
        <pc:picChg chg="del">
          <ac:chgData name="優子 金子" userId="ef9a1af0f408fe60" providerId="LiveId" clId="{C421C356-137E-427F-9A2F-71B9FFD7F3DE}" dt="2024-10-24T04:56:19.038" v="366" actId="478"/>
          <ac:picMkLst>
            <pc:docMk/>
            <pc:sldMk cId="0" sldId="391"/>
            <ac:picMk id="9224" creationId="{00000000-0000-0000-0000-000000000000}"/>
          </ac:picMkLst>
        </pc:picChg>
      </pc:sldChg>
      <pc:sldChg chg="addSp modSp mod">
        <pc:chgData name="優子 金子" userId="ef9a1af0f408fe60" providerId="LiveId" clId="{C421C356-137E-427F-9A2F-71B9FFD7F3DE}" dt="2024-10-24T05:11:45.370" v="509" actId="1076"/>
        <pc:sldMkLst>
          <pc:docMk/>
          <pc:sldMk cId="0" sldId="392"/>
        </pc:sldMkLst>
        <pc:picChg chg="add mod">
          <ac:chgData name="優子 金子" userId="ef9a1af0f408fe60" providerId="LiveId" clId="{C421C356-137E-427F-9A2F-71B9FFD7F3DE}" dt="2024-10-24T05:11:45.370" v="509" actId="1076"/>
          <ac:picMkLst>
            <pc:docMk/>
            <pc:sldMk cId="0" sldId="392"/>
            <ac:picMk id="3" creationId="{042963B8-EE98-E526-6043-E69D430BCA9C}"/>
          </ac:picMkLst>
        </pc:picChg>
      </pc:sldChg>
      <pc:sldChg chg="addSp modSp mod">
        <pc:chgData name="優子 金子" userId="ef9a1af0f408fe60" providerId="LiveId" clId="{C421C356-137E-427F-9A2F-71B9FFD7F3DE}" dt="2024-10-24T04:59:31.655" v="397" actId="1076"/>
        <pc:sldMkLst>
          <pc:docMk/>
          <pc:sldMk cId="0" sldId="393"/>
        </pc:sldMkLst>
        <pc:picChg chg="add mod">
          <ac:chgData name="優子 金子" userId="ef9a1af0f408fe60" providerId="LiveId" clId="{C421C356-137E-427F-9A2F-71B9FFD7F3DE}" dt="2024-10-24T04:59:31.655" v="397" actId="1076"/>
          <ac:picMkLst>
            <pc:docMk/>
            <pc:sldMk cId="0" sldId="393"/>
            <ac:picMk id="2" creationId="{741E7708-A0BB-39C3-E573-7816323344B8}"/>
          </ac:picMkLst>
        </pc:picChg>
      </pc:sldChg>
      <pc:sldChg chg="addSp modSp mod">
        <pc:chgData name="優子 金子" userId="ef9a1af0f408fe60" providerId="LiveId" clId="{C421C356-137E-427F-9A2F-71B9FFD7F3DE}" dt="2024-10-24T04:59:47.961" v="399" actId="1076"/>
        <pc:sldMkLst>
          <pc:docMk/>
          <pc:sldMk cId="0" sldId="398"/>
        </pc:sldMkLst>
        <pc:picChg chg="add mod">
          <ac:chgData name="優子 金子" userId="ef9a1af0f408fe60" providerId="LiveId" clId="{C421C356-137E-427F-9A2F-71B9FFD7F3DE}" dt="2024-10-24T04:59:47.961" v="399" actId="1076"/>
          <ac:picMkLst>
            <pc:docMk/>
            <pc:sldMk cId="0" sldId="398"/>
            <ac:picMk id="2" creationId="{54F1C4FD-1431-7937-37EF-E778FBD410B1}"/>
          </ac:picMkLst>
        </pc:picChg>
      </pc:sldChg>
      <pc:sldChg chg="mod modShow">
        <pc:chgData name="優子 金子" userId="ef9a1af0f408fe60" providerId="LiveId" clId="{C421C356-137E-427F-9A2F-71B9FFD7F3DE}" dt="2024-10-24T05:14:04.285" v="514" actId="729"/>
        <pc:sldMkLst>
          <pc:docMk/>
          <pc:sldMk cId="0" sldId="402"/>
        </pc:sldMkLst>
      </pc:sldChg>
      <pc:sldChg chg="addSp modSp mod">
        <pc:chgData name="優子 金子" userId="ef9a1af0f408fe60" providerId="LiveId" clId="{C421C356-137E-427F-9A2F-71B9FFD7F3DE}" dt="2024-10-24T05:05:37.307" v="463" actId="1076"/>
        <pc:sldMkLst>
          <pc:docMk/>
          <pc:sldMk cId="0" sldId="424"/>
        </pc:sldMkLst>
        <pc:picChg chg="add mod">
          <ac:chgData name="優子 金子" userId="ef9a1af0f408fe60" providerId="LiveId" clId="{C421C356-137E-427F-9A2F-71B9FFD7F3DE}" dt="2024-10-24T05:05:37.307" v="463" actId="1076"/>
          <ac:picMkLst>
            <pc:docMk/>
            <pc:sldMk cId="0" sldId="424"/>
            <ac:picMk id="6" creationId="{B9AFF8B4-1E1D-B0A9-67B0-1F2CC467F55F}"/>
          </ac:picMkLst>
        </pc:picChg>
      </pc:sldChg>
      <pc:sldChg chg="addSp modSp mod modShow">
        <pc:chgData name="優子 金子" userId="ef9a1af0f408fe60" providerId="LiveId" clId="{C421C356-137E-427F-9A2F-71B9FFD7F3DE}" dt="2024-10-24T05:14:08.577" v="515" actId="729"/>
        <pc:sldMkLst>
          <pc:docMk/>
          <pc:sldMk cId="0" sldId="426"/>
        </pc:sldMkLst>
        <pc:picChg chg="add mod">
          <ac:chgData name="優子 金子" userId="ef9a1af0f408fe60" providerId="LiveId" clId="{C421C356-137E-427F-9A2F-71B9FFD7F3DE}" dt="2024-10-24T05:02:58.667" v="433" actId="1076"/>
          <ac:picMkLst>
            <pc:docMk/>
            <pc:sldMk cId="0" sldId="426"/>
            <ac:picMk id="4" creationId="{157DEEAE-12B4-69EE-7F4E-15DEE7B139A6}"/>
          </ac:picMkLst>
        </pc:picChg>
      </pc:sldChg>
      <pc:sldChg chg="addSp modSp mod modShow">
        <pc:chgData name="優子 金子" userId="ef9a1af0f408fe60" providerId="LiveId" clId="{C421C356-137E-427F-9A2F-71B9FFD7F3DE}" dt="2024-10-24T05:14:14.345" v="516" actId="729"/>
        <pc:sldMkLst>
          <pc:docMk/>
          <pc:sldMk cId="0" sldId="427"/>
        </pc:sldMkLst>
        <pc:picChg chg="add mod">
          <ac:chgData name="優子 金子" userId="ef9a1af0f408fe60" providerId="LiveId" clId="{C421C356-137E-427F-9A2F-71B9FFD7F3DE}" dt="2024-10-24T05:03:10.287" v="435" actId="1076"/>
          <ac:picMkLst>
            <pc:docMk/>
            <pc:sldMk cId="0" sldId="427"/>
            <ac:picMk id="4" creationId="{6B98DAD2-E21E-2EC7-27F3-03DB188D7BFA}"/>
          </ac:picMkLst>
        </pc:picChg>
      </pc:sldChg>
      <pc:sldChg chg="addSp modSp mod">
        <pc:chgData name="優子 金子" userId="ef9a1af0f408fe60" providerId="LiveId" clId="{C421C356-137E-427F-9A2F-71B9FFD7F3DE}" dt="2024-10-24T05:06:23.426" v="470" actId="1076"/>
        <pc:sldMkLst>
          <pc:docMk/>
          <pc:sldMk cId="0" sldId="485"/>
        </pc:sldMkLst>
        <pc:picChg chg="add mod">
          <ac:chgData name="優子 金子" userId="ef9a1af0f408fe60" providerId="LiveId" clId="{C421C356-137E-427F-9A2F-71B9FFD7F3DE}" dt="2024-10-24T05:06:23.426" v="470" actId="1076"/>
          <ac:picMkLst>
            <pc:docMk/>
            <pc:sldMk cId="0" sldId="485"/>
            <ac:picMk id="4" creationId="{90C5D5A6-AEE3-C988-6CB5-765669F708CF}"/>
          </ac:picMkLst>
        </pc:picChg>
      </pc:sldChg>
      <pc:sldChg chg="addSp delSp modSp mod">
        <pc:chgData name="優子 金子" userId="ef9a1af0f408fe60" providerId="LiveId" clId="{C421C356-137E-427F-9A2F-71B9FFD7F3DE}" dt="2024-10-24T05:06:45.719" v="475" actId="1076"/>
        <pc:sldMkLst>
          <pc:docMk/>
          <pc:sldMk cId="0" sldId="487"/>
        </pc:sldMkLst>
        <pc:picChg chg="add mod">
          <ac:chgData name="優子 金子" userId="ef9a1af0f408fe60" providerId="LiveId" clId="{C421C356-137E-427F-9A2F-71B9FFD7F3DE}" dt="2024-10-24T05:06:45.719" v="475" actId="1076"/>
          <ac:picMkLst>
            <pc:docMk/>
            <pc:sldMk cId="0" sldId="487"/>
            <ac:picMk id="2" creationId="{1E1FD158-36CD-1903-4E7D-EDB0EC68665E}"/>
          </ac:picMkLst>
        </pc:picChg>
        <pc:picChg chg="del">
          <ac:chgData name="優子 金子" userId="ef9a1af0f408fe60" providerId="LiveId" clId="{C421C356-137E-427F-9A2F-71B9FFD7F3DE}" dt="2024-10-24T05:06:41.287" v="474" actId="478"/>
          <ac:picMkLst>
            <pc:docMk/>
            <pc:sldMk cId="0" sldId="487"/>
            <ac:picMk id="92164" creationId="{00000000-0000-0000-0000-000000000000}"/>
          </ac:picMkLst>
        </pc:picChg>
      </pc:sldChg>
      <pc:sldChg chg="addSp modSp mod">
        <pc:chgData name="優子 金子" userId="ef9a1af0f408fe60" providerId="LiveId" clId="{C421C356-137E-427F-9A2F-71B9FFD7F3DE}" dt="2024-10-24T05:07:02.010" v="477" actId="1076"/>
        <pc:sldMkLst>
          <pc:docMk/>
          <pc:sldMk cId="0" sldId="489"/>
        </pc:sldMkLst>
        <pc:picChg chg="add mod">
          <ac:chgData name="優子 金子" userId="ef9a1af0f408fe60" providerId="LiveId" clId="{C421C356-137E-427F-9A2F-71B9FFD7F3DE}" dt="2024-10-24T05:07:02.010" v="477" actId="1076"/>
          <ac:picMkLst>
            <pc:docMk/>
            <pc:sldMk cId="0" sldId="489"/>
            <ac:picMk id="3" creationId="{57CAD3FB-7484-AAD7-6D98-7511A769CDBE}"/>
          </ac:picMkLst>
        </pc:picChg>
      </pc:sldChg>
      <pc:sldChg chg="addSp modSp mod">
        <pc:chgData name="優子 金子" userId="ef9a1af0f408fe60" providerId="LiveId" clId="{C421C356-137E-427F-9A2F-71B9FFD7F3DE}" dt="2024-10-24T05:07:10.972" v="479" actId="1076"/>
        <pc:sldMkLst>
          <pc:docMk/>
          <pc:sldMk cId="0" sldId="491"/>
        </pc:sldMkLst>
        <pc:picChg chg="add mod">
          <ac:chgData name="優子 金子" userId="ef9a1af0f408fe60" providerId="LiveId" clId="{C421C356-137E-427F-9A2F-71B9FFD7F3DE}" dt="2024-10-24T05:07:10.972" v="479" actId="1076"/>
          <ac:picMkLst>
            <pc:docMk/>
            <pc:sldMk cId="0" sldId="491"/>
            <ac:picMk id="6" creationId="{1F5369A3-744F-F97B-4BB6-9463F758BD82}"/>
          </ac:picMkLst>
        </pc:picChg>
      </pc:sldChg>
      <pc:sldChg chg="addSp delSp modSp mod">
        <pc:chgData name="優子 金子" userId="ef9a1af0f408fe60" providerId="LiveId" clId="{C421C356-137E-427F-9A2F-71B9FFD7F3DE}" dt="2024-10-24T06:35:56.418" v="650"/>
        <pc:sldMkLst>
          <pc:docMk/>
          <pc:sldMk cId="0" sldId="492"/>
        </pc:sldMkLst>
        <pc:spChg chg="mod">
          <ac:chgData name="優子 金子" userId="ef9a1af0f408fe60" providerId="LiveId" clId="{C421C356-137E-427F-9A2F-71B9FFD7F3DE}" dt="2024-10-24T06:35:56.418" v="650"/>
          <ac:spMkLst>
            <pc:docMk/>
            <pc:sldMk cId="0" sldId="492"/>
            <ac:spMk id="3" creationId="{00000000-0000-0000-0000-000000000000}"/>
          </ac:spMkLst>
        </pc:spChg>
        <pc:grpChg chg="mod">
          <ac:chgData name="優子 金子" userId="ef9a1af0f408fe60" providerId="LiveId" clId="{C421C356-137E-427F-9A2F-71B9FFD7F3DE}" dt="2024-10-24T06:34:32.753" v="627" actId="1076"/>
          <ac:grpSpMkLst>
            <pc:docMk/>
            <pc:sldMk cId="0" sldId="492"/>
            <ac:grpSpMk id="6" creationId="{00000000-0000-0000-0000-000000000000}"/>
          </ac:grpSpMkLst>
        </pc:grpChg>
        <pc:picChg chg="add del">
          <ac:chgData name="優子 金子" userId="ef9a1af0f408fe60" providerId="LiveId" clId="{C421C356-137E-427F-9A2F-71B9FFD7F3DE}" dt="2024-10-24T06:33:44.077" v="623" actId="21"/>
          <ac:picMkLst>
            <pc:docMk/>
            <pc:sldMk cId="0" sldId="492"/>
            <ac:picMk id="8" creationId="{2529CD2F-1DE6-1193-90FD-816599632100}"/>
          </ac:picMkLst>
        </pc:picChg>
        <pc:picChg chg="add del">
          <ac:chgData name="優子 金子" userId="ef9a1af0f408fe60" providerId="LiveId" clId="{C421C356-137E-427F-9A2F-71B9FFD7F3DE}" dt="2024-10-24T06:34:02.418" v="625" actId="478"/>
          <ac:picMkLst>
            <pc:docMk/>
            <pc:sldMk cId="0" sldId="492"/>
            <ac:picMk id="9" creationId="{C6AC3AC0-3526-123F-35F6-41EDA2F2CC0A}"/>
          </ac:picMkLst>
        </pc:picChg>
      </pc:sldChg>
      <pc:sldChg chg="addSp delSp modSp mod">
        <pc:chgData name="優子 金子" userId="ef9a1af0f408fe60" providerId="LiveId" clId="{C421C356-137E-427F-9A2F-71B9FFD7F3DE}" dt="2024-10-24T05:07:25.640" v="482" actId="1076"/>
        <pc:sldMkLst>
          <pc:docMk/>
          <pc:sldMk cId="0" sldId="493"/>
        </pc:sldMkLst>
        <pc:picChg chg="add mod">
          <ac:chgData name="優子 金子" userId="ef9a1af0f408fe60" providerId="LiveId" clId="{C421C356-137E-427F-9A2F-71B9FFD7F3DE}" dt="2024-10-24T05:07:25.640" v="482" actId="1076"/>
          <ac:picMkLst>
            <pc:docMk/>
            <pc:sldMk cId="0" sldId="493"/>
            <ac:picMk id="2" creationId="{3924FF5F-818B-7FDE-0970-C96DF1920FBD}"/>
          </ac:picMkLst>
        </pc:picChg>
        <pc:picChg chg="del">
          <ac:chgData name="優子 金子" userId="ef9a1af0f408fe60" providerId="LiveId" clId="{C421C356-137E-427F-9A2F-71B9FFD7F3DE}" dt="2024-10-24T05:07:18.242" v="480" actId="478"/>
          <ac:picMkLst>
            <pc:docMk/>
            <pc:sldMk cId="0" sldId="493"/>
            <ac:picMk id="96260" creationId="{00000000-0000-0000-0000-000000000000}"/>
          </ac:picMkLst>
        </pc:picChg>
      </pc:sldChg>
      <pc:sldChg chg="addSp delSp modSp mod">
        <pc:chgData name="優子 金子" userId="ef9a1af0f408fe60" providerId="LiveId" clId="{C421C356-137E-427F-9A2F-71B9FFD7F3DE}" dt="2024-10-24T05:27:34.354" v="534" actId="478"/>
        <pc:sldMkLst>
          <pc:docMk/>
          <pc:sldMk cId="0" sldId="494"/>
        </pc:sldMkLst>
        <pc:picChg chg="add del mod">
          <ac:chgData name="優子 金子" userId="ef9a1af0f408fe60" providerId="LiveId" clId="{C421C356-137E-427F-9A2F-71B9FFD7F3DE}" dt="2024-10-24T05:27:34.354" v="534" actId="478"/>
          <ac:picMkLst>
            <pc:docMk/>
            <pc:sldMk cId="0" sldId="494"/>
            <ac:picMk id="5" creationId="{35F4E020-1FB5-1F5E-D364-8186C9156E78}"/>
          </ac:picMkLst>
        </pc:picChg>
      </pc:sldChg>
      <pc:sldChg chg="addSp modSp mod">
        <pc:chgData name="優子 金子" userId="ef9a1af0f408fe60" providerId="LiveId" clId="{C421C356-137E-427F-9A2F-71B9FFD7F3DE}" dt="2024-10-24T05:07:36.509" v="484" actId="1076"/>
        <pc:sldMkLst>
          <pc:docMk/>
          <pc:sldMk cId="0" sldId="502"/>
        </pc:sldMkLst>
        <pc:picChg chg="add mod">
          <ac:chgData name="優子 金子" userId="ef9a1af0f408fe60" providerId="LiveId" clId="{C421C356-137E-427F-9A2F-71B9FFD7F3DE}" dt="2024-10-24T05:07:36.509" v="484" actId="1076"/>
          <ac:picMkLst>
            <pc:docMk/>
            <pc:sldMk cId="0" sldId="502"/>
            <ac:picMk id="4" creationId="{D4249863-0755-03CE-68F4-882FEF0AD587}"/>
          </ac:picMkLst>
        </pc:picChg>
      </pc:sldChg>
      <pc:sldChg chg="addSp delSp modSp mod">
        <pc:chgData name="優子 金子" userId="ef9a1af0f408fe60" providerId="LiveId" clId="{C421C356-137E-427F-9A2F-71B9FFD7F3DE}" dt="2024-10-24T05:16:45.824" v="529" actId="1076"/>
        <pc:sldMkLst>
          <pc:docMk/>
          <pc:sldMk cId="0" sldId="503"/>
        </pc:sldMkLst>
        <pc:picChg chg="add mod">
          <ac:chgData name="優子 金子" userId="ef9a1af0f408fe60" providerId="LiveId" clId="{C421C356-137E-427F-9A2F-71B9FFD7F3DE}" dt="2024-10-24T05:16:45.824" v="529" actId="1076"/>
          <ac:picMkLst>
            <pc:docMk/>
            <pc:sldMk cId="0" sldId="503"/>
            <ac:picMk id="2" creationId="{0861F7D0-873A-6A52-77FE-EAA6128D50A1}"/>
          </ac:picMkLst>
        </pc:picChg>
        <pc:picChg chg="del">
          <ac:chgData name="優子 金子" userId="ef9a1af0f408fe60" providerId="LiveId" clId="{C421C356-137E-427F-9A2F-71B9FFD7F3DE}" dt="2024-10-24T05:16:42.217" v="528" actId="478"/>
          <ac:picMkLst>
            <pc:docMk/>
            <pc:sldMk cId="0" sldId="503"/>
            <ac:picMk id="94212" creationId="{00000000-0000-0000-0000-000000000000}"/>
          </ac:picMkLst>
        </pc:picChg>
      </pc:sldChg>
      <pc:sldChg chg="addSp modSp mod">
        <pc:chgData name="優子 金子" userId="ef9a1af0f408fe60" providerId="LiveId" clId="{C421C356-137E-427F-9A2F-71B9FFD7F3DE}" dt="2024-10-24T05:08:15.112" v="492" actId="1076"/>
        <pc:sldMkLst>
          <pc:docMk/>
          <pc:sldMk cId="0" sldId="504"/>
        </pc:sldMkLst>
        <pc:picChg chg="add mod">
          <ac:chgData name="優子 金子" userId="ef9a1af0f408fe60" providerId="LiveId" clId="{C421C356-137E-427F-9A2F-71B9FFD7F3DE}" dt="2024-10-24T05:08:15.112" v="492" actId="1076"/>
          <ac:picMkLst>
            <pc:docMk/>
            <pc:sldMk cId="0" sldId="504"/>
            <ac:picMk id="3" creationId="{7D7F84E8-1D68-223F-ECE4-E655D2A1BADF}"/>
          </ac:picMkLst>
        </pc:picChg>
      </pc:sldChg>
      <pc:sldChg chg="addSp modSp mod">
        <pc:chgData name="優子 金子" userId="ef9a1af0f408fe60" providerId="LiveId" clId="{C421C356-137E-427F-9A2F-71B9FFD7F3DE}" dt="2024-10-24T05:08:25.419" v="494" actId="1076"/>
        <pc:sldMkLst>
          <pc:docMk/>
          <pc:sldMk cId="0" sldId="505"/>
        </pc:sldMkLst>
        <pc:picChg chg="add mod">
          <ac:chgData name="優子 金子" userId="ef9a1af0f408fe60" providerId="LiveId" clId="{C421C356-137E-427F-9A2F-71B9FFD7F3DE}" dt="2024-10-24T05:08:25.419" v="494" actId="1076"/>
          <ac:picMkLst>
            <pc:docMk/>
            <pc:sldMk cId="0" sldId="505"/>
            <ac:picMk id="5" creationId="{0A7E58EB-8BF3-B16D-8725-187433FFED3F}"/>
          </ac:picMkLst>
        </pc:picChg>
      </pc:sldChg>
      <pc:sldChg chg="addSp delSp modSp mod">
        <pc:chgData name="優子 金子" userId="ef9a1af0f408fe60" providerId="LiveId" clId="{C421C356-137E-427F-9A2F-71B9FFD7F3DE}" dt="2024-10-24T06:38:56.049" v="663" actId="1076"/>
        <pc:sldMkLst>
          <pc:docMk/>
          <pc:sldMk cId="0" sldId="509"/>
        </pc:sldMkLst>
        <pc:picChg chg="add mod">
          <ac:chgData name="優子 金子" userId="ef9a1af0f408fe60" providerId="LiveId" clId="{C421C356-137E-427F-9A2F-71B9FFD7F3DE}" dt="2024-10-24T06:38:56.049" v="663" actId="1076"/>
          <ac:picMkLst>
            <pc:docMk/>
            <pc:sldMk cId="0" sldId="509"/>
            <ac:picMk id="2" creationId="{B864972C-F1BA-8A41-9C0D-564A9E4CC0F4}"/>
          </ac:picMkLst>
        </pc:picChg>
        <pc:picChg chg="del">
          <ac:chgData name="優子 金子" userId="ef9a1af0f408fe60" providerId="LiveId" clId="{C421C356-137E-427F-9A2F-71B9FFD7F3DE}" dt="2024-10-24T05:08:36.010" v="497" actId="478"/>
          <ac:picMkLst>
            <pc:docMk/>
            <pc:sldMk cId="0" sldId="509"/>
            <ac:picMk id="91141" creationId="{00000000-0000-0000-0000-000000000000}"/>
          </ac:picMkLst>
        </pc:picChg>
      </pc:sldChg>
      <pc:sldChg chg="addSp delSp modSp mod">
        <pc:chgData name="優子 金子" userId="ef9a1af0f408fe60" providerId="LiveId" clId="{C421C356-137E-427F-9A2F-71B9FFD7F3DE}" dt="2024-10-24T05:08:58.762" v="501" actId="1076"/>
        <pc:sldMkLst>
          <pc:docMk/>
          <pc:sldMk cId="0" sldId="510"/>
        </pc:sldMkLst>
        <pc:picChg chg="add mod">
          <ac:chgData name="優子 金子" userId="ef9a1af0f408fe60" providerId="LiveId" clId="{C421C356-137E-427F-9A2F-71B9FFD7F3DE}" dt="2024-10-24T05:08:58.762" v="501" actId="1076"/>
          <ac:picMkLst>
            <pc:docMk/>
            <pc:sldMk cId="0" sldId="510"/>
            <ac:picMk id="3" creationId="{DBB0E8DD-64E2-CCFA-E983-7A26BA07E8E6}"/>
          </ac:picMkLst>
        </pc:picChg>
        <pc:picChg chg="del">
          <ac:chgData name="優子 金子" userId="ef9a1af0f408fe60" providerId="LiveId" clId="{C421C356-137E-427F-9A2F-71B9FFD7F3DE}" dt="2024-10-24T05:08:52.404" v="500" actId="478"/>
          <ac:picMkLst>
            <pc:docMk/>
            <pc:sldMk cId="0" sldId="510"/>
            <ac:picMk id="90116" creationId="{00000000-0000-0000-0000-000000000000}"/>
          </ac:picMkLst>
        </pc:picChg>
      </pc:sldChg>
      <pc:sldChg chg="addSp delSp modSp mod">
        <pc:chgData name="優子 金子" userId="ef9a1af0f408fe60" providerId="LiveId" clId="{C421C356-137E-427F-9A2F-71B9FFD7F3DE}" dt="2024-10-24T05:09:10.484" v="504" actId="1076"/>
        <pc:sldMkLst>
          <pc:docMk/>
          <pc:sldMk cId="0" sldId="511"/>
        </pc:sldMkLst>
        <pc:picChg chg="add mod">
          <ac:chgData name="優子 金子" userId="ef9a1af0f408fe60" providerId="LiveId" clId="{C421C356-137E-427F-9A2F-71B9FFD7F3DE}" dt="2024-10-24T05:09:10.484" v="504" actId="1076"/>
          <ac:picMkLst>
            <pc:docMk/>
            <pc:sldMk cId="0" sldId="511"/>
            <ac:picMk id="3" creationId="{3F56927B-4564-B9B5-981D-AF4508941B37}"/>
          </ac:picMkLst>
        </pc:picChg>
        <pc:picChg chg="del">
          <ac:chgData name="優子 金子" userId="ef9a1af0f408fe60" providerId="LiveId" clId="{C421C356-137E-427F-9A2F-71B9FFD7F3DE}" dt="2024-10-24T05:09:04.440" v="502" actId="478"/>
          <ac:picMkLst>
            <pc:docMk/>
            <pc:sldMk cId="0" sldId="511"/>
            <ac:picMk id="97284" creationId="{00000000-0000-0000-0000-000000000000}"/>
          </ac:picMkLst>
        </pc:picChg>
      </pc:sldChg>
      <pc:sldChg chg="addSp modSp mod">
        <pc:chgData name="優子 金子" userId="ef9a1af0f408fe60" providerId="LiveId" clId="{C421C356-137E-427F-9A2F-71B9FFD7F3DE}" dt="2024-10-24T05:09:20.657" v="506" actId="1076"/>
        <pc:sldMkLst>
          <pc:docMk/>
          <pc:sldMk cId="0" sldId="513"/>
        </pc:sldMkLst>
        <pc:picChg chg="add mod">
          <ac:chgData name="優子 金子" userId="ef9a1af0f408fe60" providerId="LiveId" clId="{C421C356-137E-427F-9A2F-71B9FFD7F3DE}" dt="2024-10-24T05:09:20.657" v="506" actId="1076"/>
          <ac:picMkLst>
            <pc:docMk/>
            <pc:sldMk cId="0" sldId="513"/>
            <ac:picMk id="2" creationId="{2597DCDB-2A70-77FA-B706-49B3D2B7E65A}"/>
          </ac:picMkLst>
        </pc:picChg>
      </pc:sldChg>
      <pc:sldChg chg="addSp delSp modSp mod">
        <pc:chgData name="優子 金子" userId="ef9a1af0f408fe60" providerId="LiveId" clId="{C421C356-137E-427F-9A2F-71B9FFD7F3DE}" dt="2024-10-24T05:28:04.419" v="540" actId="1076"/>
        <pc:sldMkLst>
          <pc:docMk/>
          <pc:sldMk cId="0" sldId="514"/>
        </pc:sldMkLst>
        <pc:picChg chg="add del mod">
          <ac:chgData name="優子 金子" userId="ef9a1af0f408fe60" providerId="LiveId" clId="{C421C356-137E-427F-9A2F-71B9FFD7F3DE}" dt="2024-10-24T05:27:53.624" v="537" actId="478"/>
          <ac:picMkLst>
            <pc:docMk/>
            <pc:sldMk cId="0" sldId="514"/>
            <ac:picMk id="2" creationId="{DA8B857F-9B80-A748-CE3B-2EE8BBEFAF9B}"/>
          </ac:picMkLst>
        </pc:picChg>
        <pc:picChg chg="add mod">
          <ac:chgData name="優子 金子" userId="ef9a1af0f408fe60" providerId="LiveId" clId="{C421C356-137E-427F-9A2F-71B9FFD7F3DE}" dt="2024-10-24T05:28:04.419" v="540" actId="1076"/>
          <ac:picMkLst>
            <pc:docMk/>
            <pc:sldMk cId="0" sldId="514"/>
            <ac:picMk id="3" creationId="{DA3E5A73-7508-3EA1-C58B-1D42A5BA22C4}"/>
          </ac:picMkLst>
        </pc:picChg>
      </pc:sldChg>
      <pc:sldChg chg="addSp modSp mod modNotesTx">
        <pc:chgData name="優子 金子" userId="ef9a1af0f408fe60" providerId="LiveId" clId="{C421C356-137E-427F-9A2F-71B9FFD7F3DE}" dt="2024-10-24T05:07:45.064" v="486" actId="1076"/>
        <pc:sldMkLst>
          <pc:docMk/>
          <pc:sldMk cId="1823371957" sldId="516"/>
        </pc:sldMkLst>
        <pc:picChg chg="add mod">
          <ac:chgData name="優子 金子" userId="ef9a1af0f408fe60" providerId="LiveId" clId="{C421C356-137E-427F-9A2F-71B9FFD7F3DE}" dt="2024-10-24T05:07:45.064" v="486" actId="1076"/>
          <ac:picMkLst>
            <pc:docMk/>
            <pc:sldMk cId="1823371957" sldId="516"/>
            <ac:picMk id="2" creationId="{BA7B13E6-E7E0-2A95-9135-92614506A1F8}"/>
          </ac:picMkLst>
        </pc:picChg>
      </pc:sldChg>
      <pc:sldChg chg="addSp modSp mod">
        <pc:chgData name="優子 金子" userId="ef9a1af0f408fe60" providerId="LiveId" clId="{C421C356-137E-427F-9A2F-71B9FFD7F3DE}" dt="2024-10-24T05:07:53.249" v="488" actId="1076"/>
        <pc:sldMkLst>
          <pc:docMk/>
          <pc:sldMk cId="3054444670" sldId="517"/>
        </pc:sldMkLst>
        <pc:picChg chg="add mod">
          <ac:chgData name="優子 金子" userId="ef9a1af0f408fe60" providerId="LiveId" clId="{C421C356-137E-427F-9A2F-71B9FFD7F3DE}" dt="2024-10-24T05:07:53.249" v="488" actId="1076"/>
          <ac:picMkLst>
            <pc:docMk/>
            <pc:sldMk cId="3054444670" sldId="517"/>
            <ac:picMk id="3" creationId="{3A3F7263-9FCF-842E-9651-CDC0BCFE4B52}"/>
          </ac:picMkLst>
        </pc:picChg>
      </pc:sldChg>
      <pc:sldChg chg="addSp modSp mod modNotesTx">
        <pc:chgData name="優子 金子" userId="ef9a1af0f408fe60" providerId="LiveId" clId="{C421C356-137E-427F-9A2F-71B9FFD7F3DE}" dt="2024-10-24T05:08:01.107" v="490" actId="1076"/>
        <pc:sldMkLst>
          <pc:docMk/>
          <pc:sldMk cId="2554892908" sldId="518"/>
        </pc:sldMkLst>
        <pc:picChg chg="add mod">
          <ac:chgData name="優子 金子" userId="ef9a1af0f408fe60" providerId="LiveId" clId="{C421C356-137E-427F-9A2F-71B9FFD7F3DE}" dt="2024-10-24T05:08:01.107" v="490" actId="1076"/>
          <ac:picMkLst>
            <pc:docMk/>
            <pc:sldMk cId="2554892908" sldId="518"/>
            <ac:picMk id="4" creationId="{70B84531-8466-FAE8-65E6-8022853679D9}"/>
          </ac:picMkLst>
        </pc:picChg>
      </pc:sldChg>
      <pc:sldChg chg="delSp">
        <pc:chgData name="優子 金子" userId="ef9a1af0f408fe60" providerId="LiveId" clId="{C421C356-137E-427F-9A2F-71B9FFD7F3DE}" dt="2024-10-24T04:56:40.798" v="370" actId="478"/>
        <pc:sldMkLst>
          <pc:docMk/>
          <pc:sldMk cId="2588866913" sldId="519"/>
        </pc:sldMkLst>
        <pc:picChg chg="del">
          <ac:chgData name="優子 金子" userId="ef9a1af0f408fe60" providerId="LiveId" clId="{C421C356-137E-427F-9A2F-71B9FFD7F3DE}" dt="2024-10-24T04:56:40.798" v="370" actId="478"/>
          <ac:picMkLst>
            <pc:docMk/>
            <pc:sldMk cId="2588866913" sldId="519"/>
            <ac:picMk id="8" creationId="{F26E452E-BAF5-49AC-8D4C-1DC0D144F363}"/>
          </ac:picMkLst>
        </pc:picChg>
      </pc:sldChg>
      <pc:sldChg chg="addSp modSp mod">
        <pc:chgData name="優子 金子" userId="ef9a1af0f408fe60" providerId="LiveId" clId="{C421C356-137E-427F-9A2F-71B9FFD7F3DE}" dt="2024-10-24T05:06:34.171" v="472" actId="1076"/>
        <pc:sldMkLst>
          <pc:docMk/>
          <pc:sldMk cId="0" sldId="520"/>
        </pc:sldMkLst>
        <pc:picChg chg="add mod">
          <ac:chgData name="優子 金子" userId="ef9a1af0f408fe60" providerId="LiveId" clId="{C421C356-137E-427F-9A2F-71B9FFD7F3DE}" dt="2024-10-24T05:06:34.171" v="472" actId="1076"/>
          <ac:picMkLst>
            <pc:docMk/>
            <pc:sldMk cId="0" sldId="520"/>
            <ac:picMk id="5" creationId="{D4292E1B-0931-9BF1-3283-D44EA32A6556}"/>
          </ac:picMkLst>
        </pc:picChg>
      </pc:sldChg>
      <pc:sldChg chg="del">
        <pc:chgData name="優子 金子" userId="ef9a1af0f408fe60" providerId="LiveId" clId="{C421C356-137E-427F-9A2F-71B9FFD7F3DE}" dt="2024-10-10T13:50:53.144" v="109" actId="47"/>
        <pc:sldMkLst>
          <pc:docMk/>
          <pc:sldMk cId="471014297" sldId="536"/>
        </pc:sldMkLst>
      </pc:sldChg>
      <pc:sldMasterChg chg="del delSldLayout">
        <pc:chgData name="優子 金子" userId="ef9a1af0f408fe60" providerId="LiveId" clId="{C421C356-137E-427F-9A2F-71B9FFD7F3DE}" dt="2024-10-10T13:50:53.144" v="109" actId="47"/>
        <pc:sldMasterMkLst>
          <pc:docMk/>
          <pc:sldMasterMk cId="167109535" sldId="2147483692"/>
        </pc:sldMasterMkLst>
        <pc:sldLayoutChg chg="del">
          <pc:chgData name="優子 金子" userId="ef9a1af0f408fe60" providerId="LiveId" clId="{C421C356-137E-427F-9A2F-71B9FFD7F3DE}" dt="2024-10-10T13:50:53.144" v="109" actId="47"/>
          <pc:sldLayoutMkLst>
            <pc:docMk/>
            <pc:sldMasterMk cId="167109535" sldId="2147483692"/>
            <pc:sldLayoutMk cId="233780592" sldId="2147483693"/>
          </pc:sldLayoutMkLst>
        </pc:sldLayoutChg>
        <pc:sldLayoutChg chg="del">
          <pc:chgData name="優子 金子" userId="ef9a1af0f408fe60" providerId="LiveId" clId="{C421C356-137E-427F-9A2F-71B9FFD7F3DE}" dt="2024-10-10T13:50:53.144" v="109" actId="47"/>
          <pc:sldLayoutMkLst>
            <pc:docMk/>
            <pc:sldMasterMk cId="167109535" sldId="2147483692"/>
            <pc:sldLayoutMk cId="2229607382" sldId="2147483694"/>
          </pc:sldLayoutMkLst>
        </pc:sldLayoutChg>
        <pc:sldLayoutChg chg="del">
          <pc:chgData name="優子 金子" userId="ef9a1af0f408fe60" providerId="LiveId" clId="{C421C356-137E-427F-9A2F-71B9FFD7F3DE}" dt="2024-10-10T13:50:53.144" v="109" actId="47"/>
          <pc:sldLayoutMkLst>
            <pc:docMk/>
            <pc:sldMasterMk cId="167109535" sldId="2147483692"/>
            <pc:sldLayoutMk cId="3634258411" sldId="2147483695"/>
          </pc:sldLayoutMkLst>
        </pc:sldLayoutChg>
        <pc:sldLayoutChg chg="del">
          <pc:chgData name="優子 金子" userId="ef9a1af0f408fe60" providerId="LiveId" clId="{C421C356-137E-427F-9A2F-71B9FFD7F3DE}" dt="2024-10-10T13:50:53.144" v="109" actId="47"/>
          <pc:sldLayoutMkLst>
            <pc:docMk/>
            <pc:sldMasterMk cId="167109535" sldId="2147483692"/>
            <pc:sldLayoutMk cId="2157437265" sldId="2147483696"/>
          </pc:sldLayoutMkLst>
        </pc:sldLayoutChg>
        <pc:sldLayoutChg chg="del">
          <pc:chgData name="優子 金子" userId="ef9a1af0f408fe60" providerId="LiveId" clId="{C421C356-137E-427F-9A2F-71B9FFD7F3DE}" dt="2024-10-10T13:50:53.144" v="109" actId="47"/>
          <pc:sldLayoutMkLst>
            <pc:docMk/>
            <pc:sldMasterMk cId="167109535" sldId="2147483692"/>
            <pc:sldLayoutMk cId="499752319" sldId="2147483697"/>
          </pc:sldLayoutMkLst>
        </pc:sldLayoutChg>
        <pc:sldLayoutChg chg="del">
          <pc:chgData name="優子 金子" userId="ef9a1af0f408fe60" providerId="LiveId" clId="{C421C356-137E-427F-9A2F-71B9FFD7F3DE}" dt="2024-10-10T13:50:53.144" v="109" actId="47"/>
          <pc:sldLayoutMkLst>
            <pc:docMk/>
            <pc:sldMasterMk cId="167109535" sldId="2147483692"/>
            <pc:sldLayoutMk cId="988911138" sldId="2147483698"/>
          </pc:sldLayoutMkLst>
        </pc:sldLayoutChg>
        <pc:sldLayoutChg chg="del">
          <pc:chgData name="優子 金子" userId="ef9a1af0f408fe60" providerId="LiveId" clId="{C421C356-137E-427F-9A2F-71B9FFD7F3DE}" dt="2024-10-10T13:50:53.144" v="109" actId="47"/>
          <pc:sldLayoutMkLst>
            <pc:docMk/>
            <pc:sldMasterMk cId="167109535" sldId="2147483692"/>
            <pc:sldLayoutMk cId="3115176795" sldId="2147483699"/>
          </pc:sldLayoutMkLst>
        </pc:sldLayoutChg>
        <pc:sldLayoutChg chg="del">
          <pc:chgData name="優子 金子" userId="ef9a1af0f408fe60" providerId="LiveId" clId="{C421C356-137E-427F-9A2F-71B9FFD7F3DE}" dt="2024-10-10T13:50:53.144" v="109" actId="47"/>
          <pc:sldLayoutMkLst>
            <pc:docMk/>
            <pc:sldMasterMk cId="167109535" sldId="2147483692"/>
            <pc:sldLayoutMk cId="448378173" sldId="2147483700"/>
          </pc:sldLayoutMkLst>
        </pc:sldLayoutChg>
        <pc:sldLayoutChg chg="del">
          <pc:chgData name="優子 金子" userId="ef9a1af0f408fe60" providerId="LiveId" clId="{C421C356-137E-427F-9A2F-71B9FFD7F3DE}" dt="2024-10-10T13:50:53.144" v="109" actId="47"/>
          <pc:sldLayoutMkLst>
            <pc:docMk/>
            <pc:sldMasterMk cId="167109535" sldId="2147483692"/>
            <pc:sldLayoutMk cId="3257039322" sldId="2147483701"/>
          </pc:sldLayoutMkLst>
        </pc:sldLayoutChg>
        <pc:sldLayoutChg chg="del">
          <pc:chgData name="優子 金子" userId="ef9a1af0f408fe60" providerId="LiveId" clId="{C421C356-137E-427F-9A2F-71B9FFD7F3DE}" dt="2024-10-10T13:50:53.144" v="109" actId="47"/>
          <pc:sldLayoutMkLst>
            <pc:docMk/>
            <pc:sldMasterMk cId="167109535" sldId="2147483692"/>
            <pc:sldLayoutMk cId="1304230607" sldId="2147483702"/>
          </pc:sldLayoutMkLst>
        </pc:sldLayoutChg>
        <pc:sldLayoutChg chg="del">
          <pc:chgData name="優子 金子" userId="ef9a1af0f408fe60" providerId="LiveId" clId="{C421C356-137E-427F-9A2F-71B9FFD7F3DE}" dt="2024-10-10T13:50:53.144" v="109" actId="47"/>
          <pc:sldLayoutMkLst>
            <pc:docMk/>
            <pc:sldMasterMk cId="167109535" sldId="2147483692"/>
            <pc:sldLayoutMk cId="2224210552" sldId="2147483703"/>
          </pc:sldLayoutMkLst>
        </pc:sldLayoutChg>
        <pc:sldLayoutChg chg="del">
          <pc:chgData name="優子 金子" userId="ef9a1af0f408fe60" providerId="LiveId" clId="{C421C356-137E-427F-9A2F-71B9FFD7F3DE}" dt="2024-10-10T13:50:53.144" v="109" actId="47"/>
          <pc:sldLayoutMkLst>
            <pc:docMk/>
            <pc:sldMasterMk cId="167109535" sldId="2147483692"/>
            <pc:sldLayoutMk cId="3823234346" sldId="214748370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eaLnBrk="1" hangingPunct="1">
              <a:defRPr sz="1300">
                <a:latin typeface="Times New Roman" panose="02020603050405020304" pitchFamily="18" charset="0"/>
              </a:defRPr>
            </a:lvl1pPr>
          </a:lstStyle>
          <a:p>
            <a:pPr>
              <a:defRPr/>
            </a:pPr>
            <a:endParaRPr lang="en-US" altLang="ja-JP"/>
          </a:p>
        </p:txBody>
      </p:sp>
      <p:sp>
        <p:nvSpPr>
          <p:cNvPr id="39939" name="Rectangle 3"/>
          <p:cNvSpPr>
            <a:spLocks noGrp="1" noChangeArrowheads="1"/>
          </p:cNvSpPr>
          <p:nvPr>
            <p:ph type="dt" sz="quarter" idx="1"/>
          </p:nvPr>
        </p:nvSpPr>
        <p:spPr bwMode="auto">
          <a:xfrm>
            <a:off x="4022725"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eaLnBrk="1" hangingPunct="1">
              <a:defRPr sz="1300">
                <a:latin typeface="Times New Roman" panose="02020603050405020304" pitchFamily="18" charset="0"/>
              </a:defRPr>
            </a:lvl1pPr>
          </a:lstStyle>
          <a:p>
            <a:pPr>
              <a:defRPr/>
            </a:pPr>
            <a:endParaRPr lang="en-US" altLang="ja-JP"/>
          </a:p>
        </p:txBody>
      </p:sp>
      <p:sp>
        <p:nvSpPr>
          <p:cNvPr id="39940" name="Rectangle 4"/>
          <p:cNvSpPr>
            <a:spLocks noGrp="1" noChangeArrowheads="1"/>
          </p:cNvSpPr>
          <p:nvPr>
            <p:ph type="ftr" sz="quarter" idx="2"/>
          </p:nvPr>
        </p:nvSpPr>
        <p:spPr bwMode="auto">
          <a:xfrm>
            <a:off x="0" y="9723438"/>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eaLnBrk="1" hangingPunct="1">
              <a:defRPr sz="1300">
                <a:latin typeface="Times New Roman" panose="02020603050405020304" pitchFamily="18" charset="0"/>
              </a:defRPr>
            </a:lvl1pPr>
          </a:lstStyle>
          <a:p>
            <a:pPr>
              <a:defRPr/>
            </a:pPr>
            <a:endParaRPr lang="en-US" altLang="ja-JP"/>
          </a:p>
        </p:txBody>
      </p:sp>
      <p:sp>
        <p:nvSpPr>
          <p:cNvPr id="39941" name="Rectangle 5"/>
          <p:cNvSpPr>
            <a:spLocks noGrp="1" noChangeArrowheads="1"/>
          </p:cNvSpPr>
          <p:nvPr>
            <p:ph type="sldNum" sz="quarter" idx="3"/>
          </p:nvPr>
        </p:nvSpPr>
        <p:spPr bwMode="auto">
          <a:xfrm>
            <a:off x="4022725" y="9723438"/>
            <a:ext cx="3076575" cy="511175"/>
          </a:xfrm>
          <a:prstGeom prst="rect">
            <a:avLst/>
          </a:prstGeom>
          <a:noFill/>
          <a:ln w="9525">
            <a:noFill/>
            <a:miter lim="800000"/>
          </a:ln>
          <a:effectLst/>
        </p:spPr>
        <p:txBody>
          <a:bodyPr vert="horz" wrap="square" lIns="99048" tIns="49524" rIns="99048" bIns="49524" numCol="1" anchor="b" anchorCtr="0" compatLnSpc="1"/>
          <a:lstStyle>
            <a:lvl1pPr algn="r" defTabSz="990600" eaLnBrk="1" hangingPunct="1">
              <a:defRPr sz="1300"/>
            </a:lvl1pPr>
          </a:lstStyle>
          <a:p>
            <a:pPr>
              <a:defRPr/>
            </a:pPr>
            <a:fld id="{29609DC5-8623-415D-A182-0C53C98729BF}" type="slidenum">
              <a:rPr lang="en-US" altLang="ja-JP"/>
              <a:t>‹#›</a:t>
            </a:fld>
            <a:endParaRPr lang="en-US" altLang="ja-JP"/>
          </a:p>
        </p:txBody>
      </p:sp>
    </p:spTree>
    <p:extLst>
      <p:ext uri="{BB962C8B-B14F-4D97-AF65-F5344CB8AC3E}">
        <p14:creationId xmlns:p14="http://schemas.microsoft.com/office/powerpoint/2010/main" val="1271277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eaLnBrk="1" hangingPunct="1">
              <a:defRPr sz="1300">
                <a:latin typeface="Times New Roman" panose="02020603050405020304" pitchFamily="18" charset="0"/>
              </a:defRPr>
            </a:lvl1pPr>
          </a:lstStyle>
          <a:p>
            <a:pPr>
              <a:defRPr/>
            </a:pPr>
            <a:endParaRPr lang="en-US" altLang="ja-JP"/>
          </a:p>
        </p:txBody>
      </p:sp>
      <p:sp>
        <p:nvSpPr>
          <p:cNvPr id="4099" name="Rectangle 3"/>
          <p:cNvSpPr>
            <a:spLocks noGrp="1" noChangeArrowheads="1"/>
          </p:cNvSpPr>
          <p:nvPr>
            <p:ph type="dt" idx="1"/>
          </p:nvPr>
        </p:nvSpPr>
        <p:spPr bwMode="auto">
          <a:xfrm>
            <a:off x="4022725"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eaLnBrk="1" hangingPunct="1">
              <a:defRPr sz="1300">
                <a:latin typeface="Times New Roman" panose="02020603050405020304" pitchFamily="18" charset="0"/>
              </a:defRPr>
            </a:lvl1pPr>
          </a:lstStyle>
          <a:p>
            <a:pPr>
              <a:defRPr/>
            </a:pPr>
            <a:endParaRPr lang="en-US" altLang="ja-JP"/>
          </a:p>
        </p:txBody>
      </p:sp>
      <p:sp>
        <p:nvSpPr>
          <p:cNvPr id="9830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46150" y="4860925"/>
            <a:ext cx="5207000" cy="4605338"/>
          </a:xfrm>
          <a:prstGeom prst="rect">
            <a:avLst/>
          </a:prstGeom>
          <a:noFill/>
          <a:ln w="9525">
            <a:noFill/>
            <a:miter lim="800000"/>
          </a:ln>
          <a:effectLst/>
        </p:spPr>
        <p:txBody>
          <a:bodyPr vert="horz" wrap="square" lIns="99048" tIns="49524" rIns="99048" bIns="49524" numCol="1" anchor="t" anchorCtr="0" compatLnSpc="1"/>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0" y="9723438"/>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eaLnBrk="1" hangingPunct="1">
              <a:defRPr sz="1300">
                <a:latin typeface="Times New Roman" panose="02020603050405020304" pitchFamily="18" charset="0"/>
              </a:defRPr>
            </a:lvl1pPr>
          </a:lstStyle>
          <a:p>
            <a:pPr>
              <a:defRPr/>
            </a:pPr>
            <a:endParaRPr lang="en-US" altLang="ja-JP"/>
          </a:p>
        </p:txBody>
      </p:sp>
      <p:sp>
        <p:nvSpPr>
          <p:cNvPr id="4103" name="Rectangle 7"/>
          <p:cNvSpPr>
            <a:spLocks noGrp="1" noChangeArrowheads="1"/>
          </p:cNvSpPr>
          <p:nvPr>
            <p:ph type="sldNum" sz="quarter" idx="5"/>
          </p:nvPr>
        </p:nvSpPr>
        <p:spPr bwMode="auto">
          <a:xfrm>
            <a:off x="4022725" y="9723438"/>
            <a:ext cx="3076575" cy="511175"/>
          </a:xfrm>
          <a:prstGeom prst="rect">
            <a:avLst/>
          </a:prstGeom>
          <a:noFill/>
          <a:ln w="9525">
            <a:noFill/>
            <a:miter lim="800000"/>
          </a:ln>
          <a:effectLst/>
        </p:spPr>
        <p:txBody>
          <a:bodyPr vert="horz" wrap="square" lIns="99048" tIns="49524" rIns="99048" bIns="49524" numCol="1" anchor="b" anchorCtr="0" compatLnSpc="1"/>
          <a:lstStyle>
            <a:lvl1pPr algn="r" defTabSz="990600" eaLnBrk="1" hangingPunct="1">
              <a:defRPr sz="1300"/>
            </a:lvl1pPr>
          </a:lstStyle>
          <a:p>
            <a:pPr>
              <a:defRPr/>
            </a:pPr>
            <a:fld id="{0A6F76EE-6DE4-4ED3-AC1F-D8126A045DBB}" type="slidenum">
              <a:rPr lang="en-US" altLang="ja-JP"/>
              <a:t>‹#›</a:t>
            </a:fld>
            <a:endParaRPr lang="en-US" altLang="ja-JP"/>
          </a:p>
        </p:txBody>
      </p:sp>
    </p:spTree>
    <p:extLst>
      <p:ext uri="{BB962C8B-B14F-4D97-AF65-F5344CB8AC3E}">
        <p14:creationId xmlns:p14="http://schemas.microsoft.com/office/powerpoint/2010/main" val="2511573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804545" indent="-309245"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238250" indent="-247650"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733550" indent="-247650"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228850" indent="-247650"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7235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2188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7141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2094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9F76E797-3F5D-41E8-B68D-6CA3AE6246EE}" type="slidenum">
              <a:rPr lang="en-US" altLang="ja-JP" smtClean="0">
                <a:ea typeface="ＭＳ Ｐゴシック" panose="020B0600070205080204" pitchFamily="50" charset="-128"/>
              </a:rPr>
              <a:t>1</a:t>
            </a:fld>
            <a:endParaRPr lang="en-US" altLang="ja-JP">
              <a:ea typeface="ＭＳ Ｐゴシック" panose="020B0600070205080204" pitchFamily="50" charset="-128"/>
            </a:endParaRPr>
          </a:p>
        </p:txBody>
      </p:sp>
      <p:sp>
        <p:nvSpPr>
          <p:cNvPr id="82947" name="Rectangle 2"/>
          <p:cNvSpPr>
            <a:spLocks noGrp="1" noRot="1" noChangeAspect="1" noChangeArrowheads="1" noTextEdit="1"/>
          </p:cNvSpPr>
          <p:nvPr>
            <p:ph type="sldImg"/>
          </p:nvPr>
        </p:nvSpPr>
        <p:spPr>
          <a:xfrm>
            <a:off x="992188" y="768350"/>
            <a:ext cx="5114925" cy="3836988"/>
          </a:xfrm>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100" b="1" dirty="0">
                <a:latin typeface="ＭＳ Ｐゴシック" panose="020B0600070205080204" pitchFamily="50" charset="-128"/>
                <a:ea typeface="ＭＳ Ｐゴシック" panose="020B0600070205080204" pitchFamily="50" charset="-128"/>
              </a:rPr>
              <a:t>自己紹介</a:t>
            </a:r>
            <a:endParaRPr lang="en-US" altLang="ja-JP" sz="1100" b="1" dirty="0">
              <a:latin typeface="ＭＳ Ｐゴシック" panose="020B0600070205080204" pitchFamily="50" charset="-128"/>
              <a:ea typeface="ＭＳ Ｐゴシック" panose="020B0600070205080204" pitchFamily="50" charset="-128"/>
            </a:endParaRPr>
          </a:p>
          <a:p>
            <a:pPr eaLnBrk="1" hangingPunct="1"/>
            <a:r>
              <a:rPr lang="ja-JP" altLang="en-US" sz="1100" b="1" dirty="0">
                <a:latin typeface="ＭＳ Ｐゴシック" panose="020B0600070205080204" pitchFamily="50" charset="-128"/>
                <a:ea typeface="ＭＳ Ｐゴシック" panose="020B0600070205080204" pitchFamily="50" charset="-128"/>
              </a:rPr>
              <a:t>学校薬剤師の説明</a:t>
            </a:r>
            <a:endParaRPr lang="en-US" altLang="ja-JP" sz="1100" b="1" dirty="0">
              <a:latin typeface="ＭＳ Ｐゴシック" panose="020B0600070205080204" pitchFamily="50" charset="-128"/>
              <a:ea typeface="ＭＳ Ｐゴシック" panose="020B0600070205080204" pitchFamily="50" charset="-128"/>
            </a:endParaRPr>
          </a:p>
          <a:p>
            <a:pPr eaLnBrk="1" hangingPunct="1"/>
            <a:endParaRPr lang="en-US" altLang="ja-JP" sz="1100" b="1" dirty="0">
              <a:latin typeface="ＭＳ Ｐゴシック" panose="020B0600070205080204" pitchFamily="50" charset="-128"/>
              <a:ea typeface="ＭＳ Ｐゴシック" panose="020B0600070205080204" pitchFamily="50" charset="-128"/>
            </a:endParaRPr>
          </a:p>
          <a:p>
            <a:pPr eaLnBrk="1" hangingPunct="1"/>
            <a:r>
              <a:rPr lang="ja-JP" altLang="en-US" sz="1100" b="1" dirty="0">
                <a:latin typeface="ＭＳ Ｐゴシック" panose="020B0600070205080204" pitchFamily="50" charset="-128"/>
                <a:ea typeface="ＭＳ Ｐゴシック" panose="020B0600070205080204" pitchFamily="50" charset="-128"/>
              </a:rPr>
              <a:t>年に数回、飲料水やプールの水質検査、教室の照度、空気の検査などにきています。</a:t>
            </a:r>
            <a:endParaRPr lang="en-US" altLang="ja-JP" sz="1100" b="1" dirty="0">
              <a:latin typeface="ＭＳ Ｐゴシック" panose="020B0600070205080204" pitchFamily="50" charset="-128"/>
              <a:ea typeface="ＭＳ Ｐゴシック" panose="020B0600070205080204" pitchFamily="50" charset="-128"/>
            </a:endParaRPr>
          </a:p>
          <a:p>
            <a:pPr eaLnBrk="1" hangingPunct="1"/>
            <a:endParaRPr lang="en-US" altLang="ja-JP" sz="1100" b="1" dirty="0">
              <a:latin typeface="ＭＳ Ｐゴシック" panose="020B0600070205080204" pitchFamily="50" charset="-128"/>
              <a:ea typeface="ＭＳ Ｐゴシック" panose="020B0600070205080204" pitchFamily="50" charset="-128"/>
            </a:endParaRPr>
          </a:p>
          <a:p>
            <a:pPr eaLnBrk="1" hangingPunct="1"/>
            <a:r>
              <a:rPr lang="ja-JP" altLang="en-US" sz="1100" b="1" dirty="0">
                <a:latin typeface="ＭＳ Ｐゴシック" panose="020B0600070205080204" pitchFamily="50" charset="-128"/>
                <a:ea typeface="ＭＳ Ｐゴシック" panose="020B0600070205080204" pitchFamily="50" charset="-128"/>
              </a:rPr>
              <a:t>（説明）</a:t>
            </a:r>
            <a:endParaRPr lang="en-US" altLang="ja-JP" sz="1100" b="1" dirty="0">
              <a:latin typeface="ＭＳ Ｐゴシック" panose="020B0600070205080204" pitchFamily="50" charset="-128"/>
              <a:ea typeface="ＭＳ Ｐゴシック" panose="020B0600070205080204" pitchFamily="50" charset="-128"/>
            </a:endParaRPr>
          </a:p>
          <a:p>
            <a:pPr eaLnBrk="1" hangingPunct="1"/>
            <a:r>
              <a:rPr lang="ja-JP" altLang="en-US" sz="1100" b="1" dirty="0">
                <a:latin typeface="ＭＳ Ｐゴシック" panose="020B0600070205080204" pitchFamily="50" charset="-128"/>
                <a:ea typeface="ＭＳ Ｐゴシック" panose="020B0600070205080204" pitchFamily="50" charset="-128"/>
              </a:rPr>
              <a:t>非表示スライドも非表示を解除すれば利用可能です。</a:t>
            </a:r>
            <a:endParaRPr lang="en-US" altLang="ja-JP" sz="1100" b="1" dirty="0">
              <a:latin typeface="ＭＳ Ｐゴシック" panose="020B0600070205080204" pitchFamily="50" charset="-128"/>
              <a:ea typeface="ＭＳ Ｐゴシック" panose="020B0600070205080204" pitchFamily="50" charset="-128"/>
            </a:endParaRPr>
          </a:p>
          <a:p>
            <a:pPr eaLnBrk="1" hangingPunct="1"/>
            <a:r>
              <a:rPr lang="ja-JP" altLang="en-US" sz="1100" b="1" dirty="0">
                <a:latin typeface="ＭＳ Ｐゴシック" panose="020B0600070205080204" pitchFamily="50" charset="-128"/>
                <a:ea typeface="ＭＳ Ｐゴシック" panose="020B0600070205080204" pitchFamily="50" charset="-128"/>
              </a:rPr>
              <a:t>適宜薬物乱用ビデオを挿入してご使用ください。</a:t>
            </a:r>
            <a:endParaRPr lang="en-US" altLang="ja-JP" sz="11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01378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p:cNvSpPr>
            <a:spLocks noGrp="1" noRot="1" noChangeAspect="1" noTextEdit="1"/>
          </p:cNvSpPr>
          <p:nvPr>
            <p:ph type="sldImg"/>
          </p:nvPr>
        </p:nvSpPr>
        <p:spPr>
          <a:xfrm>
            <a:off x="992188" y="768350"/>
            <a:ext cx="5114925" cy="3836988"/>
          </a:xfrm>
        </p:spPr>
      </p:sp>
      <p:sp>
        <p:nvSpPr>
          <p:cNvPr id="11264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ja-JP" altLang="en-US" dirty="0"/>
              <a:t>薬は情報があって初めて薬といえるもので、症状にあったものを正しい量、正しい方法で使わなければ効果が期待できないだけでなく、副作用の危険も高まります。</a:t>
            </a:r>
            <a:endParaRPr lang="en-US" altLang="ja-JP" dirty="0"/>
          </a:p>
          <a:p>
            <a:endParaRPr lang="ja-JP" altLang="en-US" dirty="0">
              <a:latin typeface="Times New Roman" panose="02020603050405020304" pitchFamily="18" charset="0"/>
            </a:endParaRPr>
          </a:p>
        </p:txBody>
      </p:sp>
      <p:sp>
        <p:nvSpPr>
          <p:cNvPr id="112644"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44EDEA6-E7D1-42FE-BA41-D8350B088C24}" type="slidenum">
              <a:rPr lang="en-US" altLang="ja-JP" sz="1300" smtClean="0">
                <a:ea typeface="ＭＳ Ｐゴシック" panose="020B0600070205080204" pitchFamily="50" charset="-128"/>
              </a:rPr>
              <a:t>12</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462447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 1"/>
          <p:cNvSpPr>
            <a:spLocks noGrp="1" noRot="1" noChangeAspect="1" noTextEdit="1"/>
          </p:cNvSpPr>
          <p:nvPr>
            <p:ph type="sldImg"/>
          </p:nvPr>
        </p:nvSpPr>
        <p:spPr>
          <a:xfrm>
            <a:off x="992188" y="768350"/>
            <a:ext cx="5114925" cy="3836988"/>
          </a:xfrm>
        </p:spPr>
      </p:sp>
      <p:sp>
        <p:nvSpPr>
          <p:cNvPr id="119811"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panose="02020603050405020304" pitchFamily="18" charset="0"/>
              </a:rPr>
              <a:t>実際に起こりそうな例をみてみましょう。</a:t>
            </a:r>
          </a:p>
        </p:txBody>
      </p:sp>
      <p:sp>
        <p:nvSpPr>
          <p:cNvPr id="119812"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4947D0B-DF94-462F-A703-19716A42B847}" type="slidenum">
              <a:rPr lang="en-US" altLang="ja-JP" sz="1300" smtClean="0">
                <a:ea typeface="ＭＳ Ｐゴシック" panose="020B0600070205080204" pitchFamily="50" charset="-128"/>
              </a:rPr>
              <a:t>13</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2469644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 1"/>
          <p:cNvSpPr>
            <a:spLocks noGrp="1" noRot="1" noChangeAspect="1" noTextEdit="1"/>
          </p:cNvSpPr>
          <p:nvPr>
            <p:ph type="sldImg"/>
          </p:nvPr>
        </p:nvSpPr>
        <p:spPr>
          <a:xfrm>
            <a:off x="992188" y="768350"/>
            <a:ext cx="5114925" cy="3836988"/>
          </a:xfrm>
        </p:spPr>
      </p:sp>
      <p:sp>
        <p:nvSpPr>
          <p:cNvPr id="12083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120836"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89097611-66F2-4D62-969A-4A8B5E79B3A8}" type="slidenum">
              <a:rPr lang="en-US" altLang="ja-JP" sz="1300" smtClean="0">
                <a:ea typeface="ＭＳ Ｐゴシック" panose="020B0600070205080204" pitchFamily="50" charset="-128"/>
              </a:rPr>
              <a:t>14</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2912646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 1"/>
          <p:cNvSpPr>
            <a:spLocks noGrp="1" noRot="1" noChangeAspect="1" noTextEdit="1"/>
          </p:cNvSpPr>
          <p:nvPr>
            <p:ph type="sldImg"/>
          </p:nvPr>
        </p:nvSpPr>
        <p:spPr>
          <a:xfrm>
            <a:off x="992188" y="768350"/>
            <a:ext cx="5114925" cy="3836988"/>
          </a:xfrm>
        </p:spPr>
      </p:sp>
      <p:sp>
        <p:nvSpPr>
          <p:cNvPr id="12185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panose="02020603050405020304" pitchFamily="18" charset="0"/>
              </a:rPr>
              <a:t>風邪薬と頭痛薬で同じ成分が入っていて重複してしましました。</a:t>
            </a:r>
            <a:endParaRPr lang="en-US" altLang="ja-JP" dirty="0">
              <a:latin typeface="Times New Roman" panose="02020603050405020304" pitchFamily="18" charset="0"/>
            </a:endParaRPr>
          </a:p>
          <a:p>
            <a:r>
              <a:rPr lang="ja-JP" altLang="en-US" dirty="0">
                <a:latin typeface="Times New Roman" panose="02020603050405020304" pitchFamily="18" charset="0"/>
              </a:rPr>
              <a:t>このようなことを避けるためには、自分の飲む薬について</a:t>
            </a:r>
            <a:endParaRPr lang="en-US" altLang="ja-JP" dirty="0">
              <a:latin typeface="Times New Roman" panose="02020603050405020304" pitchFamily="18" charset="0"/>
            </a:endParaRPr>
          </a:p>
          <a:p>
            <a:r>
              <a:rPr lang="ja-JP" altLang="en-US" dirty="0">
                <a:latin typeface="Times New Roman" panose="02020603050405020304" pitchFamily="18" charset="0"/>
              </a:rPr>
              <a:t>よく理解しておくことが必要です。</a:t>
            </a:r>
          </a:p>
        </p:txBody>
      </p:sp>
      <p:sp>
        <p:nvSpPr>
          <p:cNvPr id="121860"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4C60F185-853A-4720-AD8E-CDF9FA711DE4}" type="slidenum">
              <a:rPr lang="en-US" altLang="ja-JP" sz="1300" smtClean="0">
                <a:ea typeface="ＭＳ Ｐゴシック" panose="020B0600070205080204" pitchFamily="50" charset="-128"/>
              </a:rPr>
              <a:t>15</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477012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鼻水が出て寒気がするので熱を測ったら</a:t>
            </a:r>
            <a:r>
              <a:rPr kumimoji="1" lang="en-US" altLang="ja-JP" dirty="0"/>
              <a:t>38</a:t>
            </a:r>
            <a:r>
              <a:rPr kumimoji="1" lang="ja-JP" altLang="en-US" dirty="0"/>
              <a:t>度ありました。</a:t>
            </a:r>
            <a:endParaRPr kumimoji="1" lang="en-US" altLang="ja-JP" dirty="0"/>
          </a:p>
          <a:p>
            <a:r>
              <a:rPr kumimoji="1" lang="ja-JP" altLang="en-US" dirty="0"/>
              <a:t>こんな時どうしますか？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17</a:t>
            </a:fld>
            <a:endParaRPr lang="en-US" altLang="ja-JP"/>
          </a:p>
        </p:txBody>
      </p:sp>
    </p:spTree>
    <p:extLst>
      <p:ext uri="{BB962C8B-B14F-4D97-AF65-F5344CB8AC3E}">
        <p14:creationId xmlns:p14="http://schemas.microsoft.com/office/powerpoint/2010/main" val="325355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医薬品は薬局などで自由に買える一般用医薬品（</a:t>
            </a:r>
            <a:r>
              <a:rPr kumimoji="1" lang="en-US" altLang="ja-JP" dirty="0"/>
              <a:t>OTC</a:t>
            </a:r>
            <a:r>
              <a:rPr kumimoji="1" lang="ja-JP" altLang="en-US" dirty="0"/>
              <a:t>薬とも</a:t>
            </a:r>
            <a:endParaRPr kumimoji="1" lang="en-US" altLang="ja-JP" dirty="0"/>
          </a:p>
          <a:p>
            <a:r>
              <a:rPr kumimoji="1" lang="ja-JP" altLang="en-US" dirty="0"/>
              <a:t>いう）と医師が処方する医療用医薬品に大きく分けられます。</a:t>
            </a:r>
            <a:endParaRPr kumimoji="1" lang="en-US" altLang="ja-JP" dirty="0"/>
          </a:p>
          <a:p>
            <a:r>
              <a:rPr kumimoji="1" lang="ja-JP" altLang="en-US" dirty="0"/>
              <a:t>医療用医薬品には新薬とジェネリック医薬品があります。</a:t>
            </a:r>
            <a:endParaRPr kumimoji="1" lang="en-US" altLang="ja-JP" dirty="0"/>
          </a:p>
          <a:p>
            <a:r>
              <a:rPr kumimoji="1" lang="ja-JP" altLang="en-US" dirty="0"/>
              <a:t>ジェネリック医薬品とは新薬の特許が切れた後に発売される</a:t>
            </a:r>
            <a:endParaRPr kumimoji="1" lang="en-US" altLang="ja-JP" dirty="0"/>
          </a:p>
          <a:p>
            <a:r>
              <a:rPr kumimoji="1" lang="ja-JP" altLang="en-US" dirty="0"/>
              <a:t>価格の安い薬です。</a:t>
            </a:r>
            <a:endParaRPr kumimoji="1" lang="en-US" altLang="ja-JP" dirty="0"/>
          </a:p>
          <a:p>
            <a:r>
              <a:rPr kumimoji="1" lang="ja-JP" altLang="en-US" dirty="0"/>
              <a:t>医療用医薬品で安全性が高い薬を一般用医薬品として</a:t>
            </a:r>
            <a:endParaRPr kumimoji="1" lang="en-US" altLang="ja-JP" dirty="0"/>
          </a:p>
          <a:p>
            <a:r>
              <a:rPr kumimoji="1" lang="ja-JP" altLang="en-US" dirty="0"/>
              <a:t>発売することがあり、これをスイッチＯＴＣ薬と言います。</a:t>
            </a:r>
            <a:endParaRPr kumimoji="1" lang="en-US" altLang="ja-JP" dirty="0"/>
          </a:p>
          <a:p>
            <a:r>
              <a:rPr kumimoji="1" lang="ja-JP" altLang="en-US" dirty="0"/>
              <a:t>有名なものとしてはガスターやロキソニンがあります。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18</a:t>
            </a:fld>
            <a:endParaRPr lang="en-US" altLang="ja-JP"/>
          </a:p>
        </p:txBody>
      </p:sp>
    </p:spTree>
    <p:extLst>
      <p:ext uri="{BB962C8B-B14F-4D97-AF65-F5344CB8AC3E}">
        <p14:creationId xmlns:p14="http://schemas.microsoft.com/office/powerpoint/2010/main" val="923519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A36D10E6-F938-4F88-AC97-3717FDB34929}" type="slidenum">
              <a:rPr lang="en-US" altLang="ja-JP" sz="1300" smtClean="0">
                <a:ea typeface="ＭＳ Ｐゴシック" panose="020B0600070205080204" pitchFamily="50" charset="-128"/>
              </a:rPr>
              <a:t>19</a:t>
            </a:fld>
            <a:endParaRPr lang="en-US" altLang="ja-JP" sz="1300">
              <a:ea typeface="ＭＳ Ｐゴシック" panose="020B0600070205080204" pitchFamily="50" charset="-128"/>
            </a:endParaRPr>
          </a:p>
        </p:txBody>
      </p:sp>
      <p:sp>
        <p:nvSpPr>
          <p:cNvPr id="116739" name="Rectangle 2"/>
          <p:cNvSpPr>
            <a:spLocks noGrp="1" noRot="1" noChangeAspect="1" noChangeArrowheads="1" noTextEdit="1"/>
          </p:cNvSpPr>
          <p:nvPr>
            <p:ph type="sldImg"/>
          </p:nvPr>
        </p:nvSpPr>
        <p:spPr>
          <a:xfrm>
            <a:off x="992188" y="768350"/>
            <a:ext cx="5114925" cy="3836988"/>
          </a:xfrm>
          <a:solidFill>
            <a:srgbClr val="FFFFFF"/>
          </a:solidFill>
        </p:spPr>
      </p:sp>
      <p:sp>
        <p:nvSpPr>
          <p:cNvPr id="116740" name="Rectangle 3"/>
          <p:cNvSpPr>
            <a:spLocks noGrp="1" noChangeArrowheads="1"/>
          </p:cNvSpPr>
          <p:nvPr>
            <p:ph type="body" idx="1"/>
          </p:nvPr>
        </p:nvSpPr>
        <p:spPr>
          <a:xfrm>
            <a:off x="473075" y="4860925"/>
            <a:ext cx="6310313" cy="4946650"/>
          </a:xfrm>
          <a:solidFill>
            <a:srgbClr val="FFFFFF"/>
          </a:solidFill>
          <a:ln>
            <a:solidFill>
              <a:srgbClr val="000000"/>
            </a:solidFill>
          </a:ln>
        </p:spPr>
        <p:txBody>
          <a:bodyPr/>
          <a:lstStyle/>
          <a:p>
            <a:pPr marL="228600" indent="-228600" eaLnBrk="1" hangingPunct="1"/>
            <a:endParaRPr lang="en-US" altLang="ja-JP" sz="1600" dirty="0">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3538817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6377A5A8-6B06-4A11-8685-D95522C6A110}" type="slidenum">
              <a:rPr lang="en-US" altLang="ja-JP" sz="1300" smtClean="0">
                <a:ea typeface="ＭＳ Ｐゴシック" panose="020B0600070205080204" pitchFamily="50" charset="-128"/>
              </a:rPr>
              <a:t>20</a:t>
            </a:fld>
            <a:endParaRPr lang="en-US" altLang="ja-JP" sz="1300">
              <a:ea typeface="ＭＳ Ｐゴシック" panose="020B0600070205080204" pitchFamily="50" charset="-128"/>
            </a:endParaRPr>
          </a:p>
        </p:txBody>
      </p:sp>
      <p:sp>
        <p:nvSpPr>
          <p:cNvPr id="117763" name="Rectangle 2"/>
          <p:cNvSpPr>
            <a:spLocks noGrp="1" noRot="1" noChangeAspect="1" noChangeArrowheads="1" noTextEdit="1"/>
          </p:cNvSpPr>
          <p:nvPr>
            <p:ph type="sldImg"/>
          </p:nvPr>
        </p:nvSpPr>
        <p:spPr>
          <a:xfrm>
            <a:off x="992188" y="768350"/>
            <a:ext cx="5114925" cy="3836988"/>
          </a:xfrm>
          <a:solidFill>
            <a:srgbClr val="FFFFFF"/>
          </a:solidFill>
        </p:spPr>
      </p:sp>
      <p:sp>
        <p:nvSpPr>
          <p:cNvPr id="117764" name="Rectangle 3"/>
          <p:cNvSpPr>
            <a:spLocks noGrp="1" noChangeArrowheads="1"/>
          </p:cNvSpPr>
          <p:nvPr>
            <p:ph type="body" idx="1"/>
          </p:nvPr>
        </p:nvSpPr>
        <p:spPr>
          <a:xfrm>
            <a:off x="473075" y="4860925"/>
            <a:ext cx="6310313" cy="4605338"/>
          </a:xfrm>
          <a:solidFill>
            <a:srgbClr val="FFFFFF"/>
          </a:solidFill>
          <a:ln>
            <a:solidFill>
              <a:srgbClr val="000000"/>
            </a:solidFill>
          </a:ln>
        </p:spPr>
        <p:txBody>
          <a:bodyPr/>
          <a:lstStyle/>
          <a:p>
            <a:pPr marL="228600" indent="-228600" eaLnBrk="1" hangingPunct="1"/>
            <a:endParaRPr lang="en-US" altLang="ja-JP" dirty="0">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3980891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A6F76EE-6DE4-4ED3-AC1F-D8126A045DBB}" type="slidenum">
              <a:rPr lang="en-US" altLang="ja-JP" smtClean="0"/>
              <a:t>21</a:t>
            </a:fld>
            <a:endParaRPr lang="en-US" altLang="ja-JP"/>
          </a:p>
        </p:txBody>
      </p:sp>
    </p:spTree>
    <p:extLst>
      <p:ext uri="{BB962C8B-B14F-4D97-AF65-F5344CB8AC3E}">
        <p14:creationId xmlns:p14="http://schemas.microsoft.com/office/powerpoint/2010/main" val="1916055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6EA258A2-FC1F-4F1E-B054-0BF8B02D8B5A}" type="slidenum">
              <a:rPr lang="en-US" altLang="ja-JP" sz="1300" smtClean="0">
                <a:ea typeface="ＭＳ Ｐゴシック" panose="020B0600070205080204" pitchFamily="50" charset="-128"/>
              </a:rPr>
              <a:t>22</a:t>
            </a:fld>
            <a:endParaRPr lang="en-US" altLang="ja-JP" sz="1300">
              <a:ea typeface="ＭＳ Ｐゴシック" panose="020B0600070205080204" pitchFamily="50" charset="-128"/>
            </a:endParaRPr>
          </a:p>
        </p:txBody>
      </p:sp>
      <p:sp>
        <p:nvSpPr>
          <p:cNvPr id="118787" name="Rectangle 2"/>
          <p:cNvSpPr>
            <a:spLocks noGrp="1" noRot="1" noChangeAspect="1" noChangeArrowheads="1" noTextEdit="1"/>
          </p:cNvSpPr>
          <p:nvPr>
            <p:ph type="sldImg"/>
          </p:nvPr>
        </p:nvSpPr>
        <p:spPr>
          <a:xfrm>
            <a:off x="992188" y="768350"/>
            <a:ext cx="5114925" cy="3836988"/>
          </a:xfrm>
          <a:solidFill>
            <a:srgbClr val="FFFFFF"/>
          </a:solidFill>
        </p:spPr>
      </p:sp>
      <p:sp>
        <p:nvSpPr>
          <p:cNvPr id="118788" name="Rectangle 3"/>
          <p:cNvSpPr>
            <a:spLocks noGrp="1" noChangeArrowheads="1"/>
          </p:cNvSpPr>
          <p:nvPr>
            <p:ph type="body" idx="1"/>
          </p:nvPr>
        </p:nvSpPr>
        <p:spPr>
          <a:xfrm>
            <a:off x="709613" y="4860925"/>
            <a:ext cx="5680075" cy="4605338"/>
          </a:xfrm>
          <a:solidFill>
            <a:srgbClr val="FFFFFF"/>
          </a:solidFill>
          <a:ln>
            <a:solidFill>
              <a:srgbClr val="000000"/>
            </a:solidFill>
          </a:ln>
        </p:spPr>
        <p:txBody>
          <a:bodyPr/>
          <a:lstStyle/>
          <a:p>
            <a:pPr eaLnBrk="1" hangingPunct="1"/>
            <a:endParaRPr lang="en-US" altLang="ja-JP" dirty="0">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149844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飲み薬を飲むと、薬は体の中でどのようになるのでしょうか？</a:t>
            </a:r>
            <a:endParaRPr kumimoji="1" lang="en-US" altLang="ja-JP" dirty="0"/>
          </a:p>
          <a:p>
            <a:r>
              <a:rPr kumimoji="1" lang="ja-JP" altLang="en-US" dirty="0"/>
              <a:t>薬は消化管から吸収されて血液に入ることで効果を発揮します。</a:t>
            </a:r>
          </a:p>
        </p:txBody>
      </p:sp>
      <p:sp>
        <p:nvSpPr>
          <p:cNvPr id="4" name="スライド番号プレースホルダー 3"/>
          <p:cNvSpPr>
            <a:spLocks noGrp="1"/>
          </p:cNvSpPr>
          <p:nvPr>
            <p:ph type="sldNum" sz="quarter" idx="5"/>
          </p:nvPr>
        </p:nvSpPr>
        <p:spPr/>
        <p:txBody>
          <a:bodyPr/>
          <a:lstStyle/>
          <a:p>
            <a:pPr>
              <a:defRPr/>
            </a:pPr>
            <a:fld id="{0A6F76EE-6DE4-4ED3-AC1F-D8126A045DBB}" type="slidenum">
              <a:rPr lang="en-US" altLang="ja-JP" smtClean="0"/>
              <a:t>3</a:t>
            </a:fld>
            <a:endParaRPr lang="en-US" altLang="ja-JP"/>
          </a:p>
        </p:txBody>
      </p:sp>
    </p:spTree>
    <p:extLst>
      <p:ext uri="{BB962C8B-B14F-4D97-AF65-F5344CB8AC3E}">
        <p14:creationId xmlns:p14="http://schemas.microsoft.com/office/powerpoint/2010/main" val="3585282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 1"/>
          <p:cNvSpPr>
            <a:spLocks noGrp="1" noRot="1" noChangeAspect="1" noTextEdit="1"/>
          </p:cNvSpPr>
          <p:nvPr>
            <p:ph type="sldImg"/>
          </p:nvPr>
        </p:nvSpPr>
        <p:spPr>
          <a:xfrm>
            <a:off x="992188" y="768350"/>
            <a:ext cx="5114925" cy="3836988"/>
          </a:xfrm>
        </p:spPr>
      </p:sp>
      <p:sp>
        <p:nvSpPr>
          <p:cNvPr id="12288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122884"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10EA4C1A-BE43-46E0-8A05-2670A11887E7}" type="slidenum">
              <a:rPr lang="en-US" altLang="ja-JP" sz="1300" smtClean="0">
                <a:ea typeface="ＭＳ Ｐゴシック" panose="020B0600070205080204" pitchFamily="50" charset="-128"/>
              </a:rPr>
              <a:t>23</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593801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24</a:t>
            </a:fld>
            <a:endParaRPr lang="en-US" altLang="ja-JP"/>
          </a:p>
        </p:txBody>
      </p:sp>
    </p:spTree>
    <p:extLst>
      <p:ext uri="{BB962C8B-B14F-4D97-AF65-F5344CB8AC3E}">
        <p14:creationId xmlns:p14="http://schemas.microsoft.com/office/powerpoint/2010/main" val="2978024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これは皆さんも知っていると思いますが、バファリンの箱です。</a:t>
            </a:r>
            <a:endParaRPr kumimoji="1" lang="en-US" altLang="ja-JP" dirty="0"/>
          </a:p>
          <a:p>
            <a:endParaRPr kumimoji="1" lang="en-US" altLang="ja-JP" dirty="0"/>
          </a:p>
          <a:p>
            <a:r>
              <a:rPr kumimoji="1" lang="en-US" altLang="ja-JP" dirty="0"/>
              <a:t>(Click)</a:t>
            </a:r>
            <a:r>
              <a:rPr kumimoji="1" lang="ja-JP" altLang="en-US" dirty="0"/>
              <a:t>　表に効能として「痛み・熱に」となっていますが、では腹痛の場合は飲んでも大丈夫でしょうか？　</a:t>
            </a:r>
            <a:endParaRPr kumimoji="1" lang="en-US" altLang="ja-JP" dirty="0"/>
          </a:p>
          <a:p>
            <a:r>
              <a:rPr kumimoji="1" lang="en-US" altLang="ja-JP" dirty="0"/>
              <a:t>(Click)</a:t>
            </a:r>
            <a:r>
              <a:rPr kumimoji="1" lang="ja-JP" altLang="en-US" dirty="0"/>
              <a:t>　ここで裏側をみると詳しい効能が書いてあります。</a:t>
            </a:r>
            <a:endParaRPr kumimoji="1" lang="en-US" altLang="ja-JP" dirty="0"/>
          </a:p>
          <a:p>
            <a:r>
              <a:rPr kumimoji="1" lang="en-US" altLang="ja-JP" dirty="0"/>
              <a:t>(Click)</a:t>
            </a:r>
            <a:r>
              <a:rPr kumimoji="1" lang="ja-JP" altLang="en-US" dirty="0"/>
              <a:t>　頭痛・・・腹痛はありませんね。</a:t>
            </a:r>
            <a:r>
              <a:rPr kumimoji="1" lang="en-US" altLang="ja-JP" dirty="0"/>
              <a:t>(Click)</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25</a:t>
            </a:fld>
            <a:endParaRPr lang="en-US" altLang="ja-JP"/>
          </a:p>
        </p:txBody>
      </p:sp>
    </p:spTree>
    <p:extLst>
      <p:ext uri="{BB962C8B-B14F-4D97-AF65-F5344CB8AC3E}">
        <p14:creationId xmlns:p14="http://schemas.microsoft.com/office/powerpoint/2010/main" val="2617391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今度は注意の部分を確認しましょう。　</a:t>
            </a:r>
            <a:endParaRPr kumimoji="1" lang="en-US" altLang="ja-JP" dirty="0"/>
          </a:p>
          <a:p>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defRPr/>
            </a:pPr>
            <a:r>
              <a:rPr kumimoji="1" lang="en-US" altLang="ja-JP" dirty="0"/>
              <a:t>(Click)</a:t>
            </a:r>
            <a:r>
              <a:rPr kumimoji="1" lang="ja-JP" altLang="en-US" dirty="0"/>
              <a:t>　そうすると胃・十二指腸潰瘍の人は相談してくださいと書いてあります。</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defRPr/>
            </a:pPr>
            <a:r>
              <a:rPr kumimoji="1" lang="ja-JP" altLang="en-US" dirty="0"/>
              <a:t>バファリンは胃潰瘍などを悪化させてしまうので胃痛などのある人は飲まない方がよいとわかります。</a:t>
            </a:r>
            <a:r>
              <a:rPr kumimoji="1" lang="en-US" altLang="ja-JP" dirty="0"/>
              <a:t>(Click)</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26</a:t>
            </a:fld>
            <a:endParaRPr lang="en-US" altLang="ja-JP"/>
          </a:p>
        </p:txBody>
      </p:sp>
    </p:spTree>
    <p:extLst>
      <p:ext uri="{BB962C8B-B14F-4D97-AF65-F5344CB8AC3E}">
        <p14:creationId xmlns:p14="http://schemas.microsoft.com/office/powerpoint/2010/main" val="440501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つぎに成分を確認してみましょう。</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defRPr/>
            </a:pPr>
            <a:r>
              <a:rPr kumimoji="1" lang="en-US" altLang="ja-JP" dirty="0"/>
              <a:t>(Click)</a:t>
            </a:r>
            <a:r>
              <a:rPr kumimoji="1" lang="ja-JP" altLang="en-US" dirty="0"/>
              <a:t>　アセチルサリチル酸、アスピリンのことですが主成分として</a:t>
            </a:r>
            <a:r>
              <a:rPr kumimoji="1" lang="en-US" altLang="ja-JP" dirty="0"/>
              <a:t>330mg</a:t>
            </a:r>
            <a:r>
              <a:rPr kumimoji="1" lang="ja-JP" altLang="en-US" dirty="0"/>
              <a:t>入っています。</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defRPr/>
            </a:pPr>
            <a:r>
              <a:rPr kumimoji="1" lang="ja-JP" altLang="en-US" dirty="0"/>
              <a:t>合成ヒドロタルサイドというのは錠剤がすばやく溶けるようにし効き目が早く出るようにすることと、</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defRPr/>
            </a:pPr>
            <a:r>
              <a:rPr kumimoji="1" lang="ja-JP" altLang="en-US" dirty="0"/>
              <a:t>アスピリンによる胃への刺激</a:t>
            </a:r>
            <a:r>
              <a:rPr kumimoji="1" lang="ja-JP" altLang="en-US"/>
              <a:t>を軽くする</a:t>
            </a:r>
            <a:r>
              <a:rPr kumimoji="1" lang="ja-JP" altLang="en-US" dirty="0"/>
              <a:t>作用があるものです。</a:t>
            </a:r>
            <a:r>
              <a:rPr kumimoji="1" lang="en-US" altLang="ja-JP" dirty="0"/>
              <a:t>(Click)</a:t>
            </a:r>
          </a:p>
          <a:p>
            <a:pPr marL="0" marR="0" indent="0" algn="l" defTabSz="914400" rtl="0" eaLnBrk="0" fontAlgn="base" latinLnBrk="0" hangingPunct="0">
              <a:lnSpc>
                <a:spcPct val="100000"/>
              </a:lnSpc>
              <a:spcBef>
                <a:spcPct val="30000"/>
              </a:spcBef>
              <a:spcAft>
                <a:spcPct val="0"/>
              </a:spcAft>
              <a:buClrTx/>
              <a:buSzTx/>
              <a:buFontTx/>
              <a:buNone/>
              <a:defRPr/>
            </a:pP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27</a:t>
            </a:fld>
            <a:endParaRPr lang="en-US" altLang="ja-JP"/>
          </a:p>
        </p:txBody>
      </p:sp>
    </p:spTree>
    <p:extLst>
      <p:ext uri="{BB962C8B-B14F-4D97-AF65-F5344CB8AC3E}">
        <p14:creationId xmlns:p14="http://schemas.microsoft.com/office/powerpoint/2010/main" val="2063956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用法用量です。</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defRPr/>
            </a:pPr>
            <a:r>
              <a:rPr kumimoji="1" lang="en-US" altLang="ja-JP" dirty="0"/>
              <a:t>(Click)</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28</a:t>
            </a:fld>
            <a:endParaRPr lang="en-US" altLang="ja-JP"/>
          </a:p>
        </p:txBody>
      </p:sp>
    </p:spTree>
    <p:extLst>
      <p:ext uri="{BB962C8B-B14F-4D97-AF65-F5344CB8AC3E}">
        <p14:creationId xmlns:p14="http://schemas.microsoft.com/office/powerpoint/2010/main" val="3480958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子供は大人用の錠剤を割ってのめばいいのでしょうか？</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defRPr/>
            </a:pPr>
            <a:r>
              <a:rPr kumimoji="1" lang="en-US" altLang="ja-JP" dirty="0"/>
              <a:t>(Click)</a:t>
            </a:r>
          </a:p>
          <a:p>
            <a:pPr marL="0" marR="0" indent="0" algn="l" defTabSz="914400" rtl="0" eaLnBrk="0" fontAlgn="base" latinLnBrk="0" hangingPunct="0">
              <a:lnSpc>
                <a:spcPct val="100000"/>
              </a:lnSpc>
              <a:spcBef>
                <a:spcPct val="30000"/>
              </a:spcBef>
              <a:spcAft>
                <a:spcPct val="0"/>
              </a:spcAft>
              <a:buClrTx/>
              <a:buSzTx/>
              <a:buFontTx/>
              <a:buNone/>
              <a:defRPr/>
            </a:pPr>
            <a:r>
              <a:rPr kumimoji="1" lang="ja-JP" altLang="en-US" dirty="0"/>
              <a:t>それはやってはいけません。</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defRPr/>
            </a:pPr>
            <a:r>
              <a:rPr kumimoji="1" lang="ja-JP" altLang="en-US" dirty="0"/>
              <a:t>例えばバファリンは大人用と小児用で有効成分が違います。</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defRPr/>
            </a:pPr>
            <a:r>
              <a:rPr kumimoji="1" lang="ja-JP" altLang="en-US" dirty="0"/>
              <a:t>以前は同じ成分でしたが、小児ではインフルエンザの発熱に使うと脳症になる確率が高くなることが分かり現在は安全な成分に変更されています。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29</a:t>
            </a:fld>
            <a:endParaRPr lang="en-US" altLang="ja-JP"/>
          </a:p>
        </p:txBody>
      </p:sp>
    </p:spTree>
    <p:extLst>
      <p:ext uri="{BB962C8B-B14F-4D97-AF65-F5344CB8AC3E}">
        <p14:creationId xmlns:p14="http://schemas.microsoft.com/office/powerpoint/2010/main" val="4095380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64961ED-FD96-44EB-93D3-392D4A55232C}" type="slidenum">
              <a:rPr lang="en-US" altLang="ja-JP" sz="1300" smtClean="0">
                <a:ea typeface="ＭＳ Ｐゴシック" panose="020B0600070205080204" pitchFamily="50" charset="-128"/>
              </a:rPr>
              <a:t>30</a:t>
            </a:fld>
            <a:endParaRPr lang="en-US" altLang="ja-JP" sz="1300">
              <a:ea typeface="ＭＳ Ｐゴシック" panose="020B0600070205080204" pitchFamily="50" charset="-128"/>
            </a:endParaRPr>
          </a:p>
        </p:txBody>
      </p:sp>
      <p:sp>
        <p:nvSpPr>
          <p:cNvPr id="123907" name="Rectangle 2"/>
          <p:cNvSpPr>
            <a:spLocks noGrp="1" noRot="1" noChangeAspect="1" noChangeArrowheads="1" noTextEdit="1"/>
          </p:cNvSpPr>
          <p:nvPr>
            <p:ph type="sldImg"/>
          </p:nvPr>
        </p:nvSpPr>
        <p:spPr>
          <a:xfrm>
            <a:off x="992188" y="768350"/>
            <a:ext cx="5114925" cy="3836988"/>
          </a:xfrm>
          <a:solidFill>
            <a:srgbClr val="FFFFFF"/>
          </a:solidFill>
        </p:spPr>
      </p:sp>
      <p:sp>
        <p:nvSpPr>
          <p:cNvPr id="123908" name="Rectangle 3"/>
          <p:cNvSpPr>
            <a:spLocks noGrp="1" noChangeArrowheads="1"/>
          </p:cNvSpPr>
          <p:nvPr>
            <p:ph type="body" idx="1"/>
          </p:nvPr>
        </p:nvSpPr>
        <p:spPr>
          <a:xfrm>
            <a:off x="473075" y="4860925"/>
            <a:ext cx="6310313" cy="4605338"/>
          </a:xfrm>
          <a:solidFill>
            <a:srgbClr val="FFFFFF"/>
          </a:solidFill>
          <a:ln>
            <a:solidFill>
              <a:srgbClr val="000000"/>
            </a:solidFill>
          </a:ln>
        </p:spPr>
        <p:txBody>
          <a:bodyPr/>
          <a:lstStyle/>
          <a:p>
            <a:pPr marL="228600" indent="-228600" eaLnBrk="1" hangingPunct="1"/>
            <a:endParaRPr lang="en-US" altLang="ja-JP" dirty="0">
              <a:latin typeface="Times New Roman" panose="02020603050405020304" pitchFamily="18" charset="0"/>
              <a:ea typeface="ＭＳ Ｐゴシック" panose="020B0600070205080204" pitchFamily="50" charset="-128"/>
            </a:endParaRPr>
          </a:p>
          <a:p>
            <a:pPr marL="228600" indent="-228600" eaLnBrk="1" hangingPunct="1"/>
            <a:endParaRPr lang="en-US" altLang="ja-JP" sz="1400" dirty="0">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1698545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992188" y="768350"/>
            <a:ext cx="5114925" cy="3836988"/>
          </a:xfrm>
        </p:spPr>
      </p:sp>
      <p:sp>
        <p:nvSpPr>
          <p:cNvPr id="1280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16" tIns="47359" rIns="94716" bIns="47359"/>
          <a:lstStyle/>
          <a:p>
            <a:r>
              <a:rPr lang="ja-JP" altLang="en-US" dirty="0">
                <a:solidFill>
                  <a:srgbClr val="1C1C1C"/>
                </a:solidFill>
                <a:latin typeface="Times New Roman" panose="02020603050405020304" pitchFamily="18" charset="0"/>
              </a:rPr>
              <a:t>特に医師が処方する薬はその人の受診時の症状に合わせて</a:t>
            </a:r>
            <a:endParaRPr lang="en-US" altLang="ja-JP" dirty="0">
              <a:solidFill>
                <a:srgbClr val="1C1C1C"/>
              </a:solidFill>
              <a:latin typeface="Times New Roman" panose="02020603050405020304" pitchFamily="18" charset="0"/>
            </a:endParaRPr>
          </a:p>
          <a:p>
            <a:r>
              <a:rPr lang="ja-JP" altLang="en-US" dirty="0">
                <a:solidFill>
                  <a:srgbClr val="1C1C1C"/>
                </a:solidFill>
                <a:latin typeface="Times New Roman" panose="02020603050405020304" pitchFamily="18" charset="0"/>
              </a:rPr>
              <a:t>処方されるので、家族であっても他の人にあげたり、もらったり</a:t>
            </a:r>
            <a:endParaRPr lang="en-US" altLang="ja-JP" dirty="0">
              <a:solidFill>
                <a:srgbClr val="1C1C1C"/>
              </a:solidFill>
              <a:latin typeface="Times New Roman" panose="02020603050405020304" pitchFamily="18" charset="0"/>
            </a:endParaRPr>
          </a:p>
          <a:p>
            <a:r>
              <a:rPr lang="ja-JP" altLang="en-US" dirty="0">
                <a:solidFill>
                  <a:srgbClr val="1C1C1C"/>
                </a:solidFill>
                <a:latin typeface="Times New Roman" panose="02020603050405020304" pitchFamily="18" charset="0"/>
              </a:rPr>
              <a:t>してはいけません。</a:t>
            </a:r>
            <a:endParaRPr lang="en-US" altLang="ja-JP" dirty="0">
              <a:solidFill>
                <a:srgbClr val="1C1C1C"/>
              </a:solidFill>
              <a:latin typeface="Times New Roman" panose="02020603050405020304" pitchFamily="18" charset="0"/>
            </a:endParaRPr>
          </a:p>
          <a:p>
            <a:endParaRPr lang="en-US" altLang="ja-JP" dirty="0">
              <a:solidFill>
                <a:srgbClr val="1C1C1C"/>
              </a:solidFill>
              <a:latin typeface="Times New Roman" panose="02020603050405020304" pitchFamily="18" charset="0"/>
            </a:endParaRPr>
          </a:p>
          <a:p>
            <a:r>
              <a:rPr lang="ja-JP" altLang="en-US" dirty="0">
                <a:solidFill>
                  <a:srgbClr val="1C1C1C"/>
                </a:solidFill>
                <a:latin typeface="Times New Roman" panose="02020603050405020304" pitchFamily="18" charset="0"/>
              </a:rPr>
              <a:t>以前と同じ症状と思っても原因が違うこともあるので、残った薬は</a:t>
            </a:r>
            <a:endParaRPr lang="en-US" altLang="ja-JP" dirty="0">
              <a:solidFill>
                <a:srgbClr val="1C1C1C"/>
              </a:solidFill>
              <a:latin typeface="Times New Roman" panose="02020603050405020304" pitchFamily="18" charset="0"/>
            </a:endParaRPr>
          </a:p>
          <a:p>
            <a:r>
              <a:rPr lang="ja-JP" altLang="en-US" dirty="0">
                <a:solidFill>
                  <a:srgbClr val="1C1C1C"/>
                </a:solidFill>
                <a:latin typeface="Times New Roman" panose="02020603050405020304" pitchFamily="18" charset="0"/>
              </a:rPr>
              <a:t>勝手に飲んではいけません。</a:t>
            </a:r>
            <a:endParaRPr lang="en-US" altLang="ja-JP" dirty="0">
              <a:solidFill>
                <a:srgbClr val="1C1C1C"/>
              </a:solidFill>
              <a:latin typeface="Times New Roman" panose="02020603050405020304" pitchFamily="18" charset="0"/>
            </a:endParaRPr>
          </a:p>
          <a:p>
            <a:r>
              <a:rPr lang="ja-JP" altLang="en-US" dirty="0">
                <a:solidFill>
                  <a:srgbClr val="1C1C1C"/>
                </a:solidFill>
                <a:latin typeface="Times New Roman" panose="02020603050405020304" pitchFamily="18" charset="0"/>
              </a:rPr>
              <a:t>そして薬には「使用期限」があります。</a:t>
            </a:r>
          </a:p>
          <a:p>
            <a:r>
              <a:rPr lang="ja-JP" altLang="en-US" dirty="0">
                <a:solidFill>
                  <a:srgbClr val="1C1C1C"/>
                </a:solidFill>
                <a:latin typeface="Times New Roman" panose="02020603050405020304" pitchFamily="18" charset="0"/>
              </a:rPr>
              <a:t>この点からも、残った薬は使用しないで下さい。</a:t>
            </a:r>
            <a:endParaRPr lang="ja-JP" altLang="en-US" dirty="0">
              <a:latin typeface="Times New Roman" panose="02020603050405020304" pitchFamily="18" charset="0"/>
            </a:endParaRPr>
          </a:p>
          <a:p>
            <a:endParaRPr lang="ja-JP" altLang="ja-JP" dirty="0">
              <a:latin typeface="Times New Roman" panose="02020603050405020304" pitchFamily="18" charset="0"/>
            </a:endParaRPr>
          </a:p>
        </p:txBody>
      </p:sp>
    </p:spTree>
    <p:extLst>
      <p:ext uri="{BB962C8B-B14F-4D97-AF65-F5344CB8AC3E}">
        <p14:creationId xmlns:p14="http://schemas.microsoft.com/office/powerpoint/2010/main" val="3609478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992188" y="768350"/>
            <a:ext cx="5114925" cy="3836988"/>
          </a:xfrm>
        </p:spPr>
      </p:sp>
      <p:sp>
        <p:nvSpPr>
          <p:cNvPr id="125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16" tIns="47359" rIns="94716" bIns="47359"/>
          <a:lstStyle/>
          <a:p>
            <a:r>
              <a:rPr lang="ja-JP" altLang="en-US" b="1" dirty="0">
                <a:latin typeface="Times New Roman" panose="02020603050405020304" pitchFamily="18" charset="0"/>
              </a:rPr>
              <a:t>親切のつもりで渡した薬で副作用が起きたらどうしますか？</a:t>
            </a:r>
            <a:endParaRPr lang="ja-JP" altLang="ja-JP" b="1" dirty="0">
              <a:latin typeface="Times New Roman" panose="02020603050405020304" pitchFamily="18" charset="0"/>
            </a:endParaRPr>
          </a:p>
        </p:txBody>
      </p:sp>
    </p:spTree>
    <p:extLst>
      <p:ext uri="{BB962C8B-B14F-4D97-AF65-F5344CB8AC3E}">
        <p14:creationId xmlns:p14="http://schemas.microsoft.com/office/powerpoint/2010/main" val="154618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992188" y="768350"/>
            <a:ext cx="5114925" cy="3836988"/>
          </a:xfrm>
        </p:spPr>
      </p:sp>
      <p:sp>
        <p:nvSpPr>
          <p:cNvPr id="106499" name="Rectangle 3"/>
          <p:cNvSpPr>
            <a:spLocks noGrp="1" noChangeArrowheads="1"/>
          </p:cNvSpPr>
          <p:nvPr>
            <p:ph type="body" idx="1"/>
          </p:nvPr>
        </p:nvSpPr>
        <p:spPr>
          <a:xfrm>
            <a:off x="715963" y="4860925"/>
            <a:ext cx="5891212" cy="5011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4" tIns="47348" rIns="94694" bIns="47348"/>
          <a:lstStyle/>
          <a:p>
            <a:pPr>
              <a:lnSpc>
                <a:spcPct val="110000"/>
              </a:lnSpc>
              <a:spcBef>
                <a:spcPct val="10000"/>
              </a:spcBef>
            </a:pPr>
            <a:r>
              <a:rPr lang="ja-JP" altLang="en-US" dirty="0"/>
              <a:t>（アニメーションに沿って説明）</a:t>
            </a:r>
            <a:endParaRPr lang="en-US" altLang="ja-JP" dirty="0"/>
          </a:p>
          <a:p>
            <a:pPr>
              <a:lnSpc>
                <a:spcPct val="110000"/>
              </a:lnSpc>
              <a:spcBef>
                <a:spcPct val="10000"/>
              </a:spcBef>
            </a:pPr>
            <a:r>
              <a:rPr lang="ja-JP" altLang="en-US" dirty="0"/>
              <a:t>薬を飲むと食道、胃を通って小腸で吸収されます。</a:t>
            </a:r>
            <a:endParaRPr lang="en-US" altLang="ja-JP" dirty="0"/>
          </a:p>
          <a:p>
            <a:pPr>
              <a:lnSpc>
                <a:spcPct val="110000"/>
              </a:lnSpc>
              <a:spcBef>
                <a:spcPct val="10000"/>
              </a:spcBef>
            </a:pPr>
            <a:r>
              <a:rPr lang="ja-JP" altLang="en-US" dirty="0"/>
              <a:t>そして血液中にはいり、全身に運ばれます。</a:t>
            </a:r>
            <a:endParaRPr lang="en-US" altLang="ja-JP" dirty="0"/>
          </a:p>
          <a:p>
            <a:pPr>
              <a:lnSpc>
                <a:spcPct val="110000"/>
              </a:lnSpc>
              <a:spcBef>
                <a:spcPct val="10000"/>
              </a:spcBef>
            </a:pPr>
            <a:r>
              <a:rPr lang="ja-JP" altLang="en-US" dirty="0"/>
              <a:t>その後、主におしっこと一緒に排泄されていきます。</a:t>
            </a:r>
            <a:endParaRPr lang="en-US" altLang="ja-JP" dirty="0"/>
          </a:p>
          <a:p>
            <a:pPr>
              <a:lnSpc>
                <a:spcPct val="110000"/>
              </a:lnSpc>
              <a:spcBef>
                <a:spcPct val="10000"/>
              </a:spcBef>
            </a:pPr>
            <a:r>
              <a:rPr lang="ja-JP" altLang="en-US" dirty="0"/>
              <a:t>飲み薬は血液の中に入って初めて効果を発揮します。</a:t>
            </a:r>
          </a:p>
          <a:p>
            <a:pPr>
              <a:lnSpc>
                <a:spcPct val="90000"/>
              </a:lnSpc>
              <a:spcBef>
                <a:spcPct val="20000"/>
              </a:spcBef>
            </a:pPr>
            <a:endParaRPr lang="en-US" altLang="ja-JP" dirty="0">
              <a:latin typeface="Times New Roman" panose="02020603050405020304" pitchFamily="18" charset="0"/>
            </a:endParaRPr>
          </a:p>
        </p:txBody>
      </p:sp>
    </p:spTree>
    <p:extLst>
      <p:ext uri="{BB962C8B-B14F-4D97-AF65-F5344CB8AC3E}">
        <p14:creationId xmlns:p14="http://schemas.microsoft.com/office/powerpoint/2010/main" val="2389700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a:xfrm>
            <a:off x="992188" y="768350"/>
            <a:ext cx="5114925" cy="3836988"/>
          </a:xfrm>
        </p:spPr>
      </p:sp>
      <p:sp>
        <p:nvSpPr>
          <p:cNvPr id="12902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dirty="0">
                <a:latin typeface="Times New Roman" panose="02020603050405020304" pitchFamily="18" charset="0"/>
              </a:rPr>
              <a:t>いままではインターネットでの薬の販売にルールがありませんでしたが、</a:t>
            </a:r>
            <a:r>
              <a:rPr lang="en-US" altLang="ja-JP" dirty="0">
                <a:latin typeface="Times New Roman" panose="02020603050405020304" pitchFamily="18" charset="0"/>
              </a:rPr>
              <a:t>2014</a:t>
            </a:r>
            <a:r>
              <a:rPr lang="ja-JP" altLang="en-US" dirty="0">
                <a:latin typeface="Times New Roman" panose="02020603050405020304" pitchFamily="18" charset="0"/>
              </a:rPr>
              <a:t>年</a:t>
            </a:r>
            <a:r>
              <a:rPr lang="en-US" altLang="ja-JP" dirty="0">
                <a:latin typeface="Times New Roman" panose="02020603050405020304" pitchFamily="18" charset="0"/>
              </a:rPr>
              <a:t>6</a:t>
            </a:r>
            <a:r>
              <a:rPr lang="ja-JP" altLang="en-US" dirty="0">
                <a:latin typeface="Times New Roman" panose="02020603050405020304" pitchFamily="18" charset="0"/>
              </a:rPr>
              <a:t>月の薬事法改正によりインターネットで販売が可能になりました。</a:t>
            </a:r>
            <a:endParaRPr lang="en-US" altLang="ja-JP" dirty="0">
              <a:latin typeface="Times New Roman" panose="02020603050405020304" pitchFamily="18" charset="0"/>
            </a:endParaRPr>
          </a:p>
          <a:p>
            <a:pPr marL="0" marR="0" indent="0" algn="l" defTabSz="914400" rtl="0" eaLnBrk="0" fontAlgn="base" latinLnBrk="0" hangingPunct="0">
              <a:lnSpc>
                <a:spcPct val="100000"/>
              </a:lnSpc>
              <a:spcBef>
                <a:spcPct val="0"/>
              </a:spcBef>
              <a:spcAft>
                <a:spcPct val="0"/>
              </a:spcAft>
              <a:buClrTx/>
              <a:buSzTx/>
              <a:buFontTx/>
              <a:buNone/>
              <a:defRPr/>
            </a:pPr>
            <a:r>
              <a:rPr lang="ja-JP" altLang="en-US" dirty="0">
                <a:latin typeface="Times New Roman" panose="02020603050405020304" pitchFamily="18" charset="0"/>
              </a:rPr>
              <a:t>ただし厚生労働省に届けをし、許可を受けたお店でしか販売はできません。</a:t>
            </a:r>
            <a:endParaRPr lang="en-US" altLang="ja-JP" dirty="0">
              <a:latin typeface="Times New Roman" panose="02020603050405020304" pitchFamily="18" charset="0"/>
            </a:endParaRPr>
          </a:p>
          <a:p>
            <a:pPr>
              <a:spcBef>
                <a:spcPct val="0"/>
              </a:spcBef>
            </a:pPr>
            <a:endParaRPr lang="en-US" altLang="ja-JP" dirty="0">
              <a:latin typeface="Times New Roman" panose="02020603050405020304" pitchFamily="18" charset="0"/>
            </a:endParaRPr>
          </a:p>
          <a:p>
            <a:pPr>
              <a:spcBef>
                <a:spcPct val="0"/>
              </a:spcBef>
            </a:pPr>
            <a:r>
              <a:rPr lang="ja-JP" altLang="en-US" dirty="0">
                <a:latin typeface="Times New Roman" panose="02020603050405020304" pitchFamily="18" charset="0"/>
              </a:rPr>
              <a:t>ですので、インターネットで薬を買う場合は厚生労働省ホ－ムページの「一般用医薬品の販売サイト一覧」で許可されているお店を確認して選びます。</a:t>
            </a:r>
            <a:endParaRPr lang="en-US" altLang="ja-JP" dirty="0">
              <a:latin typeface="Times New Roman" panose="02020603050405020304" pitchFamily="18" charset="0"/>
            </a:endParaRPr>
          </a:p>
          <a:p>
            <a:pPr>
              <a:spcBef>
                <a:spcPct val="0"/>
              </a:spcBef>
            </a:pPr>
            <a:r>
              <a:rPr lang="ja-JP" altLang="en-US" dirty="0">
                <a:latin typeface="Times New Roman" panose="02020603050405020304" pitchFamily="18" charset="0"/>
              </a:rPr>
              <a:t>また、要指導医薬品や処方せんで扱う医療用医薬品は販売できません。</a:t>
            </a:r>
            <a:endParaRPr lang="en-US" altLang="ja-JP" dirty="0">
              <a:latin typeface="Times New Roman" panose="02020603050405020304" pitchFamily="18" charset="0"/>
            </a:endParaRPr>
          </a:p>
          <a:p>
            <a:pPr>
              <a:spcBef>
                <a:spcPct val="0"/>
              </a:spcBef>
            </a:pPr>
            <a:r>
              <a:rPr lang="ja-JP" altLang="en-US" dirty="0">
                <a:latin typeface="Times New Roman" panose="02020603050405020304" pitchFamily="18" charset="0"/>
              </a:rPr>
              <a:t>しかしインターネットで検索すると海外サイトなどを含め違法なサイトが表示される場合があるので注意が必要です。</a:t>
            </a:r>
            <a:endParaRPr lang="en-US" altLang="ja-JP" dirty="0">
              <a:latin typeface="Times New Roman" panose="02020603050405020304" pitchFamily="18" charset="0"/>
            </a:endParaRPr>
          </a:p>
          <a:p>
            <a:pPr>
              <a:spcBef>
                <a:spcPct val="0"/>
              </a:spcBef>
            </a:pPr>
            <a:r>
              <a:rPr lang="ja-JP" altLang="en-US" dirty="0">
                <a:latin typeface="Times New Roman" panose="02020603050405020304" pitchFamily="18" charset="0"/>
              </a:rPr>
              <a:t>本来、販売が禁止されている医療用医薬品などを販売していれば、間違いなく違法なサイトであると思って下さい。</a:t>
            </a:r>
          </a:p>
        </p:txBody>
      </p:sp>
      <p:sp>
        <p:nvSpPr>
          <p:cNvPr id="129028"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756242D-7492-421F-BE44-D5B3B985DFC0}" type="slidenum">
              <a:rPr lang="ja-JP" altLang="en-US" sz="1300" smtClean="0">
                <a:solidFill>
                  <a:srgbClr val="000000"/>
                </a:solidFill>
                <a:ea typeface="ＭＳ Ｐゴシック" panose="020B0600070205080204" pitchFamily="50" charset="-128"/>
              </a:rPr>
              <a:t>34</a:t>
            </a:fld>
            <a:endParaRPr lang="ja-JP" altLang="en-US" sz="13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55179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製品になると、正規品とまるで見分けがつかないような医薬品が、実はこんなに不衛生なところで作られている可能性があります。</a:t>
            </a:r>
            <a:endParaRPr kumimoji="1" lang="en-US" altLang="ja-JP" dirty="0"/>
          </a:p>
          <a:p>
            <a:r>
              <a:rPr kumimoji="1" lang="ja-JP" altLang="en-US" dirty="0"/>
              <a:t>検査をすると有効成分が入っていなかったり、有害な未承認成分が入っている場合があります。</a:t>
            </a:r>
            <a:endParaRPr kumimoji="1" lang="en-US" altLang="ja-JP" dirty="0"/>
          </a:p>
          <a:p>
            <a:endParaRPr kumimoji="1" lang="en-US" altLang="ja-JP" dirty="0"/>
          </a:p>
          <a:p>
            <a:r>
              <a:rPr kumimoji="1" lang="ja-JP" altLang="en-US" dirty="0"/>
              <a:t>インターネットでは自分に都合のいいサイトに目が行ってしまいがちです。</a:t>
            </a:r>
            <a:endParaRPr kumimoji="1" lang="en-US" altLang="ja-JP" dirty="0"/>
          </a:p>
          <a:p>
            <a:r>
              <a:rPr kumimoji="1" lang="ja-JP" altLang="en-US" dirty="0"/>
              <a:t>それは売りたい人は目立つようにホームページを作るからです。</a:t>
            </a:r>
          </a:p>
          <a:p>
            <a:r>
              <a:rPr kumimoji="1" lang="ja-JP" altLang="en-US" dirty="0"/>
              <a:t>インターネットを利用する場合はこういう点にも注意して下さい。</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35</a:t>
            </a:fld>
            <a:endParaRPr lang="en-US" altLang="ja-JP"/>
          </a:p>
        </p:txBody>
      </p:sp>
    </p:spTree>
    <p:extLst>
      <p:ext uri="{BB962C8B-B14F-4D97-AF65-F5344CB8AC3E}">
        <p14:creationId xmlns:p14="http://schemas.microsoft.com/office/powerpoint/2010/main" val="3930066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36</a:t>
            </a:fld>
            <a:endParaRPr lang="en-US" altLang="ja-JP"/>
          </a:p>
        </p:txBody>
      </p:sp>
    </p:spTree>
    <p:extLst>
      <p:ext uri="{BB962C8B-B14F-4D97-AF65-F5344CB8AC3E}">
        <p14:creationId xmlns:p14="http://schemas.microsoft.com/office/powerpoint/2010/main" val="1416691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lang="ja-JP" altLang="en-US" dirty="0"/>
              <a:t>エナジードリンクと眠気覚ましの錠剤を続けて飲んで死亡した例があります。</a:t>
            </a:r>
            <a:endParaRPr lang="en-US" altLang="ja-JP" dirty="0"/>
          </a:p>
          <a:p>
            <a:r>
              <a:rPr lang="ja-JP" altLang="en-US" dirty="0"/>
              <a:t>（参考）一度に１グラム以上を摂取すると中毒症状が出るとされ、激しい吐き気やめまい、</a:t>
            </a:r>
            <a:endParaRPr lang="en-US" altLang="ja-JP" dirty="0"/>
          </a:p>
          <a:p>
            <a:r>
              <a:rPr lang="ja-JP" altLang="en-US" dirty="0"/>
              <a:t>動悸などの症状があらわれます。</a:t>
            </a:r>
            <a:endParaRPr lang="en-US" altLang="ja-JP" dirty="0"/>
          </a:p>
          <a:p>
            <a:r>
              <a:rPr kumimoji="1" lang="ja-JP" altLang="en-US" dirty="0"/>
              <a:t>一般的な成人の許容量は１日に</a:t>
            </a:r>
            <a:r>
              <a:rPr kumimoji="1" lang="en-US" altLang="ja-JP" dirty="0"/>
              <a:t>400mg</a:t>
            </a:r>
            <a:r>
              <a:rPr kumimoji="1" lang="ja-JP" altLang="en-US" dirty="0"/>
              <a:t>でコーヒー３杯程度までです。</a:t>
            </a:r>
            <a:endParaRPr kumimoji="1" lang="en-US" altLang="ja-JP" dirty="0"/>
          </a:p>
          <a:p>
            <a:r>
              <a:rPr kumimoji="1" lang="ja-JP" altLang="en-US" dirty="0"/>
              <a:t>ちなみにエスタロンモカ錠の使用上の注意は「</a:t>
            </a:r>
            <a:r>
              <a:rPr lang="ja-JP" altLang="en-US" dirty="0">
                <a:effectLst/>
              </a:rPr>
              <a:t>コーヒーやお茶等のカフェインを含有する飲料と</a:t>
            </a:r>
            <a:endParaRPr lang="en-US" altLang="ja-JP" dirty="0">
              <a:effectLst/>
            </a:endParaRPr>
          </a:p>
          <a:p>
            <a:r>
              <a:rPr lang="ja-JP" altLang="en-US" dirty="0">
                <a:effectLst/>
              </a:rPr>
              <a:t>同時に服用しないでください」となっていて、用法も１回１錠を１日３回まで（</a:t>
            </a:r>
            <a:r>
              <a:rPr lang="en-US" altLang="ja-JP" dirty="0">
                <a:effectLst/>
              </a:rPr>
              <a:t>300mg</a:t>
            </a:r>
            <a:r>
              <a:rPr lang="ja-JP" altLang="en-US" dirty="0">
                <a:effectLst/>
              </a:rPr>
              <a:t>）で</a:t>
            </a:r>
            <a:endParaRPr lang="en-US" altLang="ja-JP" dirty="0">
              <a:effectLst/>
            </a:endParaRPr>
          </a:p>
          <a:p>
            <a:r>
              <a:rPr lang="ja-JP" altLang="en-US" dirty="0">
                <a:effectLst/>
              </a:rPr>
              <a:t>短時間内の服用や連用を避けることとなっています。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37</a:t>
            </a:fld>
            <a:endParaRPr lang="en-US" altLang="ja-JP"/>
          </a:p>
        </p:txBody>
      </p:sp>
    </p:spTree>
    <p:extLst>
      <p:ext uri="{BB962C8B-B14F-4D97-AF65-F5344CB8AC3E}">
        <p14:creationId xmlns:p14="http://schemas.microsoft.com/office/powerpoint/2010/main" val="3754441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 イメージ プレースホルダー 1"/>
          <p:cNvSpPr>
            <a:spLocks noGrp="1" noRot="1" noChangeAspect="1" noTextEdit="1"/>
          </p:cNvSpPr>
          <p:nvPr>
            <p:ph type="sldImg"/>
          </p:nvPr>
        </p:nvSpPr>
        <p:spPr>
          <a:xfrm>
            <a:off x="992188" y="768350"/>
            <a:ext cx="5114925" cy="3836988"/>
          </a:xfrm>
        </p:spPr>
      </p:sp>
      <p:sp>
        <p:nvSpPr>
          <p:cNvPr id="1310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Times New Roman" panose="02020603050405020304" pitchFamily="18" charset="0"/>
              </a:rPr>
              <a:t>正解は</a:t>
            </a:r>
            <a:r>
              <a:rPr lang="en-US" altLang="ja-JP">
                <a:latin typeface="Times New Roman" panose="02020603050405020304" pitchFamily="18" charset="0"/>
              </a:rPr>
              <a:t>200</a:t>
            </a:r>
            <a:r>
              <a:rPr lang="ja-JP" altLang="en-US">
                <a:latin typeface="Times New Roman" panose="02020603050405020304" pitchFamily="18" charset="0"/>
              </a:rPr>
              <a:t>種類です。</a:t>
            </a:r>
            <a:endParaRPr lang="en-US" altLang="ja-JP">
              <a:latin typeface="Times New Roman" panose="02020603050405020304" pitchFamily="18" charset="0"/>
            </a:endParaRPr>
          </a:p>
          <a:p>
            <a:r>
              <a:rPr lang="ja-JP" altLang="en-US">
                <a:latin typeface="Times New Roman" panose="02020603050405020304" pitchFamily="18" charset="0"/>
              </a:rPr>
              <a:t>タバコに含まれる化学物質は</a:t>
            </a:r>
            <a:r>
              <a:rPr lang="en-US" altLang="ja-JP">
                <a:latin typeface="Times New Roman" panose="02020603050405020304" pitchFamily="18" charset="0"/>
              </a:rPr>
              <a:t>4000</a:t>
            </a:r>
            <a:r>
              <a:rPr lang="ja-JP" altLang="en-US">
                <a:latin typeface="Times New Roman" panose="02020603050405020304" pitchFamily="18" charset="0"/>
              </a:rPr>
              <a:t>種類あって、そのうち有害物質は</a:t>
            </a:r>
            <a:r>
              <a:rPr lang="en-US" altLang="ja-JP">
                <a:latin typeface="Times New Roman" panose="02020603050405020304" pitchFamily="18" charset="0"/>
              </a:rPr>
              <a:t>200</a:t>
            </a:r>
            <a:r>
              <a:rPr lang="ja-JP" altLang="en-US">
                <a:latin typeface="Times New Roman" panose="02020603050405020304" pitchFamily="18" charset="0"/>
              </a:rPr>
              <a:t>種類です。</a:t>
            </a:r>
            <a:endParaRPr lang="en-US" altLang="ja-JP">
              <a:latin typeface="Times New Roman" panose="02020603050405020304" pitchFamily="18" charset="0"/>
            </a:endParaRPr>
          </a:p>
          <a:p>
            <a:r>
              <a:rPr lang="ja-JP" altLang="en-US">
                <a:latin typeface="Times New Roman" panose="02020603050405020304" pitchFamily="18" charset="0"/>
              </a:rPr>
              <a:t>そしてそのうちの３種類が３大有害物質といわれるものです。</a:t>
            </a:r>
          </a:p>
        </p:txBody>
      </p:sp>
      <p:sp>
        <p:nvSpPr>
          <p:cNvPr id="13107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803275" indent="-307975"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2369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7322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2275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847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1419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991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563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A4A576A-AB49-4F45-90C5-DDBC8281B113}" type="slidenum">
              <a:rPr lang="en-US" altLang="ja-JP" sz="1300" smtClean="0">
                <a:latin typeface="Arial" panose="020B0604020202020204" pitchFamily="34" charset="0"/>
                <a:ea typeface="ＭＳ Ｐゴシック" panose="020B0600070205080204" pitchFamily="50" charset="-128"/>
              </a:rPr>
              <a:t>38</a:t>
            </a:fld>
            <a:endParaRPr lang="en-US" altLang="ja-JP" sz="13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874900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ー 1"/>
          <p:cNvSpPr>
            <a:spLocks noGrp="1" noRot="1" noChangeAspect="1" noTextEdit="1"/>
          </p:cNvSpPr>
          <p:nvPr>
            <p:ph type="sldImg"/>
          </p:nvPr>
        </p:nvSpPr>
        <p:spPr>
          <a:xfrm>
            <a:off x="992188" y="768350"/>
            <a:ext cx="5114925" cy="3836988"/>
          </a:xfrm>
        </p:spPr>
      </p:sp>
      <p:sp>
        <p:nvSpPr>
          <p:cNvPr id="13209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panose="02020603050405020304" pitchFamily="18" charset="0"/>
              </a:rPr>
              <a:t>ではその３大有害物質はタールと一酸化炭素とあとひとつはなんでしょう？</a:t>
            </a:r>
            <a:endParaRPr lang="en-US" altLang="ja-JP" dirty="0">
              <a:latin typeface="Times New Roman" panose="02020603050405020304" pitchFamily="18" charset="0"/>
            </a:endParaRPr>
          </a:p>
          <a:p>
            <a:endParaRPr lang="en-US" altLang="ja-JP" dirty="0">
              <a:latin typeface="Times New Roman" panose="02020603050405020304" pitchFamily="18" charset="0"/>
            </a:endParaRPr>
          </a:p>
          <a:p>
            <a:r>
              <a:rPr lang="ja-JP" altLang="en-US" dirty="0">
                <a:latin typeface="Times New Roman" panose="02020603050405020304" pitchFamily="18" charset="0"/>
              </a:rPr>
              <a:t>これは簡単ですね。</a:t>
            </a:r>
            <a:endParaRPr lang="en-US" altLang="ja-JP" dirty="0">
              <a:latin typeface="Times New Roman" panose="02020603050405020304" pitchFamily="18" charset="0"/>
            </a:endParaRPr>
          </a:p>
          <a:p>
            <a:r>
              <a:rPr lang="ja-JP" altLang="en-US" dirty="0">
                <a:latin typeface="Times New Roman" panose="02020603050405020304" pitchFamily="18" charset="0"/>
              </a:rPr>
              <a:t>タールは発がん性のある物質でがんになりやすくなります。</a:t>
            </a:r>
            <a:endParaRPr lang="en-US" altLang="ja-JP" dirty="0">
              <a:latin typeface="Times New Roman" panose="02020603050405020304" pitchFamily="18" charset="0"/>
            </a:endParaRPr>
          </a:p>
          <a:p>
            <a:r>
              <a:rPr lang="ja-JP" altLang="en-US" dirty="0">
                <a:latin typeface="Times New Roman" panose="02020603050405020304" pitchFamily="18" charset="0"/>
              </a:rPr>
              <a:t>一酸化炭素を吸うと酸欠を起こしてしまいます。</a:t>
            </a:r>
            <a:endParaRPr lang="en-US" altLang="ja-JP" dirty="0">
              <a:latin typeface="Times New Roman" panose="02020603050405020304" pitchFamily="18" charset="0"/>
            </a:endParaRPr>
          </a:p>
        </p:txBody>
      </p:sp>
      <p:sp>
        <p:nvSpPr>
          <p:cNvPr id="13210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803275" indent="-307975"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2369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7322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2275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847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1419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991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563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31375EE-09AB-4EA3-950E-855CC3BD8D6E}" type="slidenum">
              <a:rPr lang="en-US" altLang="ja-JP" sz="1300" smtClean="0">
                <a:latin typeface="Arial" panose="020B0604020202020204" pitchFamily="34" charset="0"/>
                <a:ea typeface="ＭＳ Ｐゴシック" panose="020B0600070205080204" pitchFamily="50" charset="-128"/>
              </a:rPr>
              <a:t>39</a:t>
            </a:fld>
            <a:endParaRPr lang="en-US" altLang="ja-JP" sz="13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100933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noTextEdit="1"/>
          </p:cNvSpPr>
          <p:nvPr>
            <p:ph type="sldImg"/>
          </p:nvPr>
        </p:nvSpPr>
        <p:spPr>
          <a:xfrm>
            <a:off x="992188" y="768350"/>
            <a:ext cx="5114925" cy="3836988"/>
          </a:xfrm>
        </p:spPr>
      </p:sp>
      <p:sp>
        <p:nvSpPr>
          <p:cNvPr id="13312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a:latin typeface="Times New Roman" panose="02020603050405020304" pitchFamily="18" charset="0"/>
            </a:endParaRPr>
          </a:p>
        </p:txBody>
      </p:sp>
      <p:sp>
        <p:nvSpPr>
          <p:cNvPr id="133124"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04A05E0F-66EB-4BF1-BC31-B2A31975D62C}" type="slidenum">
              <a:rPr lang="ja-JP" altLang="en-US" sz="1300" smtClean="0">
                <a:solidFill>
                  <a:srgbClr val="000000"/>
                </a:solidFill>
                <a:ea typeface="ＭＳ Ｐゴシック" panose="020B0600070205080204" pitchFamily="50" charset="-128"/>
              </a:rPr>
              <a:t>40</a:t>
            </a:fld>
            <a:endParaRPr lang="ja-JP" altLang="en-US" sz="13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00164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p:cNvSpPr>
            <a:spLocks noGrp="1" noRot="1" noChangeAspect="1" noTextEdit="1"/>
          </p:cNvSpPr>
          <p:nvPr>
            <p:ph type="sldImg"/>
          </p:nvPr>
        </p:nvSpPr>
        <p:spPr>
          <a:xfrm>
            <a:off x="992188" y="768350"/>
            <a:ext cx="5114925" cy="3836988"/>
          </a:xfrm>
        </p:spPr>
      </p:sp>
      <p:sp>
        <p:nvSpPr>
          <p:cNvPr id="1341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Times New Roman" panose="02020603050405020304" pitchFamily="18" charset="0"/>
              </a:rPr>
              <a:t>ではニコチンの作用で間違えているのはどれでしょうか？</a:t>
            </a:r>
            <a:endParaRPr lang="en-US" altLang="ja-JP">
              <a:latin typeface="Times New Roman" panose="02020603050405020304" pitchFamily="18" charset="0"/>
            </a:endParaRPr>
          </a:p>
          <a:p>
            <a:endParaRPr lang="en-US" altLang="ja-JP">
              <a:latin typeface="Times New Roman" panose="02020603050405020304" pitchFamily="18" charset="0"/>
            </a:endParaRPr>
          </a:p>
          <a:p>
            <a:r>
              <a:rPr lang="ja-JP" altLang="en-US">
                <a:latin typeface="Times New Roman" panose="02020603050405020304" pitchFamily="18" charset="0"/>
              </a:rPr>
              <a:t>３の気持ちをリラックスさせるというのは間違いなんです。</a:t>
            </a:r>
            <a:endParaRPr lang="en-US" altLang="ja-JP">
              <a:latin typeface="Times New Roman" panose="02020603050405020304" pitchFamily="18" charset="0"/>
            </a:endParaRPr>
          </a:p>
          <a:p>
            <a:r>
              <a:rPr lang="ja-JP" altLang="en-US">
                <a:latin typeface="Times New Roman" panose="02020603050405020304" pitchFamily="18" charset="0"/>
              </a:rPr>
              <a:t>ニコチンが切れるとイライラしてきますが、それをもとに戻すだけなんです。</a:t>
            </a:r>
          </a:p>
        </p:txBody>
      </p:sp>
      <p:sp>
        <p:nvSpPr>
          <p:cNvPr id="13414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803275" indent="-307975"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2369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7322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2275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847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1419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991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563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9E6E285A-7FD8-4F64-8FC2-76269BDD03B3}" type="slidenum">
              <a:rPr lang="en-US" altLang="ja-JP" sz="1300" smtClean="0">
                <a:latin typeface="Arial" panose="020B0604020202020204" pitchFamily="34" charset="0"/>
                <a:ea typeface="ＭＳ Ｐゴシック" panose="020B0600070205080204" pitchFamily="50" charset="-128"/>
              </a:rPr>
              <a:t>41</a:t>
            </a:fld>
            <a:endParaRPr lang="en-US" altLang="ja-JP" sz="13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845407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ー 1"/>
          <p:cNvSpPr>
            <a:spLocks noGrp="1" noRot="1" noChangeAspect="1" noTextEdit="1"/>
          </p:cNvSpPr>
          <p:nvPr>
            <p:ph type="sldImg"/>
          </p:nvPr>
        </p:nvSpPr>
        <p:spPr>
          <a:xfrm>
            <a:off x="992188" y="768350"/>
            <a:ext cx="5114925" cy="3836988"/>
          </a:xfrm>
        </p:spPr>
      </p:sp>
      <p:sp>
        <p:nvSpPr>
          <p:cNvPr id="1351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New Roman" panose="02020603050405020304" pitchFamily="18" charset="0"/>
            </a:endParaRPr>
          </a:p>
        </p:txBody>
      </p:sp>
      <p:sp>
        <p:nvSpPr>
          <p:cNvPr id="13517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803275" indent="-307975"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2369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7322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2275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847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1419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991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563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D9C8872-4F9C-4533-A6E6-3DF125322311}" type="slidenum">
              <a:rPr lang="en-US" altLang="ja-JP" sz="1300" smtClean="0">
                <a:solidFill>
                  <a:srgbClr val="000000"/>
                </a:solidFill>
                <a:latin typeface="Arial" panose="020B0604020202020204" pitchFamily="34" charset="0"/>
                <a:ea typeface="ＭＳ Ｐゴシック" panose="020B0600070205080204" pitchFamily="50" charset="-128"/>
              </a:rPr>
              <a:t>42</a:t>
            </a:fld>
            <a:endParaRPr lang="en-US" altLang="ja-JP" sz="13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407313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lang="ja-JP" altLang="en-US" dirty="0">
                <a:latin typeface="Times New Roman" panose="02020603050405020304" pitchFamily="18" charset="0"/>
              </a:rPr>
              <a:t>低タールタバコはフィルターに小さい穴をあけ、空気を取り込むことでタバコの煙をうすくしています。</a:t>
            </a:r>
            <a:endParaRPr lang="en-US" altLang="ja-JP" dirty="0">
              <a:latin typeface="Times New Roman" panose="02020603050405020304" pitchFamily="18" charset="0"/>
            </a:endParaRPr>
          </a:p>
          <a:p>
            <a:r>
              <a:rPr lang="ja-JP" altLang="en-US" dirty="0">
                <a:latin typeface="Times New Roman" panose="02020603050405020304" pitchFamily="18" charset="0"/>
              </a:rPr>
              <a:t>使うタバコの葉は普通のタバコと同じです。　</a:t>
            </a:r>
            <a:endParaRPr lang="en-US" altLang="ja-JP" dirty="0">
              <a:latin typeface="Times New Roman" panose="02020603050405020304" pitchFamily="18" charset="0"/>
            </a:endParaRPr>
          </a:p>
          <a:p>
            <a:r>
              <a:rPr lang="ja-JP" altLang="en-US" dirty="0">
                <a:latin typeface="Times New Roman" panose="02020603050405020304" pitchFamily="18" charset="0"/>
              </a:rPr>
              <a:t>ところが味が薄くなるため喫煙者は深く吸い込んだり、唇や指で無意識に穴をふさいで吸ったり、根元まで吸ったりしてしまい、逆に多くの有害物質を取り込むことになり健康への害は普通のタバコと変わりません。</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43</a:t>
            </a:fld>
            <a:endParaRPr lang="en-US" altLang="ja-JP"/>
          </a:p>
        </p:txBody>
      </p:sp>
    </p:spTree>
    <p:extLst>
      <p:ext uri="{BB962C8B-B14F-4D97-AF65-F5344CB8AC3E}">
        <p14:creationId xmlns:p14="http://schemas.microsoft.com/office/powerpoint/2010/main" val="110627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992188" y="768350"/>
            <a:ext cx="5114925" cy="3836988"/>
          </a:xfrm>
        </p:spPr>
      </p:sp>
      <p:sp>
        <p:nvSpPr>
          <p:cNvPr id="107523" name="Rectangle 3"/>
          <p:cNvSpPr>
            <a:spLocks noGrp="1" noChangeArrowheads="1"/>
          </p:cNvSpPr>
          <p:nvPr>
            <p:ph type="body" idx="1"/>
          </p:nvPr>
        </p:nvSpPr>
        <p:spPr>
          <a:xfrm>
            <a:off x="692150" y="4672013"/>
            <a:ext cx="5838825" cy="5281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23106" bIns="149218"/>
          <a:lstStyle/>
          <a:p>
            <a:pPr eaLnBrk="1" hangingPunct="1"/>
            <a:r>
              <a:rPr lang="ja-JP" altLang="en-US" dirty="0"/>
              <a:t>これは１日３回飲む薬の血中濃度をグラフにしたものです。</a:t>
            </a:r>
            <a:endParaRPr lang="en-US" altLang="ja-JP" dirty="0"/>
          </a:p>
          <a:p>
            <a:pPr eaLnBrk="1" hangingPunct="1"/>
            <a:r>
              <a:rPr lang="ja-JP" altLang="en-US" dirty="0"/>
              <a:t>縦の軸は血液中の薬の濃度です。</a:t>
            </a:r>
            <a:endParaRPr lang="en-US" altLang="ja-JP" dirty="0"/>
          </a:p>
          <a:p>
            <a:pPr eaLnBrk="1" hangingPunct="1"/>
            <a:r>
              <a:rPr lang="ja-JP" altLang="en-US" dirty="0"/>
              <a:t>上に行くほど濃く、下に行くほど血中濃度が低くなります。</a:t>
            </a:r>
            <a:endParaRPr lang="en-US" altLang="ja-JP" dirty="0"/>
          </a:p>
          <a:p>
            <a:pPr eaLnBrk="1" hangingPunct="1"/>
            <a:r>
              <a:rPr lang="ja-JP" altLang="en-US" dirty="0"/>
              <a:t>横の軸は時間です。</a:t>
            </a:r>
            <a:endParaRPr lang="en-US" altLang="ja-JP" dirty="0"/>
          </a:p>
          <a:p>
            <a:pPr eaLnBrk="1" hangingPunct="1"/>
            <a:r>
              <a:rPr lang="ja-JP" altLang="en-US" dirty="0"/>
              <a:t>１日３回なので左から朝、昼、夜となっています。</a:t>
            </a:r>
            <a:endParaRPr lang="en-US" altLang="ja-JP" dirty="0"/>
          </a:p>
          <a:p>
            <a:pPr eaLnBrk="1" hangingPunct="1"/>
            <a:endParaRPr lang="en-US" altLang="ja-JP" dirty="0"/>
          </a:p>
          <a:p>
            <a:pPr eaLnBrk="1" hangingPunct="1"/>
            <a:r>
              <a:rPr lang="ja-JP" altLang="en-US" dirty="0"/>
              <a:t>まず朝、薬を飲むと血中濃度が上がっていきます。しばらくするとおしっこに排泄されるので徐々に下がっていきます。</a:t>
            </a:r>
            <a:endParaRPr lang="en-US" altLang="ja-JP" dirty="0"/>
          </a:p>
          <a:p>
            <a:pPr eaLnBrk="1" hangingPunct="1"/>
            <a:r>
              <a:rPr lang="ja-JP" altLang="en-US" dirty="0"/>
              <a:t>そこでまたお昼に飲むと血中濃度が上がり、下がる前に夜の分を飲むことで血中濃度が保たれる訳です。</a:t>
            </a:r>
            <a:endParaRPr lang="en-US" altLang="ja-JP" dirty="0"/>
          </a:p>
          <a:p>
            <a:pPr eaLnBrk="1" hangingPunct="1"/>
            <a:endParaRPr lang="en-US" altLang="ja-JP" dirty="0"/>
          </a:p>
          <a:p>
            <a:pPr eaLnBrk="1" hangingPunct="1"/>
            <a:r>
              <a:rPr lang="ja-JP" altLang="en-US" dirty="0"/>
              <a:t>ここで３段の帯がありますが、真ん中の青いところ、この範囲に血中濃度が入っていれば、効果もあり副作用が</a:t>
            </a:r>
            <a:endParaRPr lang="en-US" altLang="ja-JP" dirty="0"/>
          </a:p>
          <a:p>
            <a:pPr eaLnBrk="1" hangingPunct="1"/>
            <a:r>
              <a:rPr lang="ja-JP" altLang="en-US" dirty="0"/>
              <a:t>起きにくいという範囲です。</a:t>
            </a:r>
            <a:endParaRPr lang="en-US" altLang="ja-JP" dirty="0"/>
          </a:p>
          <a:p>
            <a:pPr eaLnBrk="1" hangingPunct="1"/>
            <a:r>
              <a:rPr lang="ja-JP" altLang="en-US" dirty="0"/>
              <a:t>上の赤いところは血中濃度が高すぎて副作用が起きてしまう濃度、下のグレーの部分は血中濃度が</a:t>
            </a:r>
            <a:endParaRPr lang="en-US" altLang="ja-JP" dirty="0"/>
          </a:p>
          <a:p>
            <a:pPr eaLnBrk="1" hangingPunct="1"/>
            <a:r>
              <a:rPr lang="ja-JP" altLang="en-US" dirty="0"/>
              <a:t>低すぎて効果が表れない範囲です。</a:t>
            </a:r>
            <a:endParaRPr lang="en-US" altLang="ja-JP" dirty="0"/>
          </a:p>
          <a:p>
            <a:pPr eaLnBrk="1" hangingPunct="1"/>
            <a:endParaRPr lang="en-US" altLang="ja-JP" dirty="0"/>
          </a:p>
          <a:p>
            <a:pPr eaLnBrk="1" hangingPunct="1"/>
            <a:r>
              <a:rPr lang="ja-JP" altLang="en-US" dirty="0"/>
              <a:t>このグラフのように青い範囲に血中濃度が保たれるようにするには用法を守ることが大事だということです。</a:t>
            </a:r>
            <a:endParaRPr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dirty="0">
              <a:latin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latin typeface="Times New Roman" panose="02020603050405020304" pitchFamily="18" charset="0"/>
              </a:rPr>
              <a:t>《</a:t>
            </a:r>
            <a:r>
              <a:rPr lang="ja-JP" altLang="en-US" dirty="0">
                <a:latin typeface="Times New Roman" panose="02020603050405020304" pitchFamily="18" charset="0"/>
              </a:rPr>
              <a:t>クリック</a:t>
            </a:r>
            <a:r>
              <a:rPr lang="en-US" altLang="ja-JP" dirty="0">
                <a:latin typeface="Times New Roman" panose="02020603050405020304" pitchFamily="18"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a:t>たとえば昼に飲み忘れてしまうと、この赤い線のように効果のない濃度まで下がってしまい、夜にあわてて</a:t>
            </a:r>
            <a:r>
              <a:rPr lang="en-US" altLang="ja-JP" dirty="0"/>
              <a:t>2</a:t>
            </a:r>
            <a:r>
              <a:rPr lang="ja-JP" altLang="en-US" dirty="0"/>
              <a:t>回分飲んでしまうと、</a:t>
            </a:r>
            <a:endParaRPr lang="en-US" altLang="ja-JP" dirty="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a:t>今度は副作用の出る濃度まで上がってしまうようなことが起こります。</a:t>
            </a:r>
            <a:endParaRPr lang="ja-JP" altLang="ja-JP" dirty="0"/>
          </a:p>
          <a:p>
            <a:pPr eaLnBrk="1" hangingPunct="1"/>
            <a:endParaRPr lang="ja-JP" altLang="ja-JP" dirty="0"/>
          </a:p>
          <a:p>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8221958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p:cNvSpPr>
            <a:spLocks noGrp="1" noRot="1" noChangeAspect="1" noTextEdit="1"/>
          </p:cNvSpPr>
          <p:nvPr>
            <p:ph type="sldImg"/>
          </p:nvPr>
        </p:nvSpPr>
        <p:spPr>
          <a:xfrm>
            <a:off x="992188" y="768350"/>
            <a:ext cx="5114925" cy="3836988"/>
          </a:xfrm>
        </p:spPr>
      </p:sp>
      <p:sp>
        <p:nvSpPr>
          <p:cNvPr id="13619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panose="02020603050405020304" pitchFamily="18" charset="0"/>
              </a:rPr>
              <a:t>１箱</a:t>
            </a:r>
            <a:r>
              <a:rPr lang="en-US" altLang="ja-JP" dirty="0">
                <a:latin typeface="Times New Roman" panose="02020603050405020304" pitchFamily="18" charset="0"/>
              </a:rPr>
              <a:t>500</a:t>
            </a:r>
            <a:r>
              <a:rPr lang="ja-JP" altLang="en-US" dirty="0">
                <a:latin typeface="Times New Roman" panose="02020603050405020304" pitchFamily="18" charset="0"/>
              </a:rPr>
              <a:t>円のタバコを</a:t>
            </a:r>
            <a:r>
              <a:rPr lang="en-US" altLang="ja-JP" dirty="0">
                <a:latin typeface="Times New Roman" panose="02020603050405020304" pitchFamily="18" charset="0"/>
              </a:rPr>
              <a:t>1</a:t>
            </a:r>
            <a:r>
              <a:rPr lang="ja-JP" altLang="en-US" dirty="0">
                <a:latin typeface="Times New Roman" panose="02020603050405020304" pitchFamily="18" charset="0"/>
              </a:rPr>
              <a:t>日</a:t>
            </a:r>
            <a:r>
              <a:rPr lang="en-US" altLang="ja-JP" dirty="0">
                <a:latin typeface="Times New Roman" panose="02020603050405020304" pitchFamily="18" charset="0"/>
              </a:rPr>
              <a:t>2</a:t>
            </a:r>
            <a:r>
              <a:rPr lang="ja-JP" altLang="en-US" dirty="0">
                <a:latin typeface="Times New Roman" panose="02020603050405020304" pitchFamily="18" charset="0"/>
              </a:rPr>
              <a:t>箱吸うと、</a:t>
            </a:r>
            <a:r>
              <a:rPr lang="en-US" altLang="ja-JP" dirty="0">
                <a:latin typeface="Times New Roman" panose="02020603050405020304" pitchFamily="18" charset="0"/>
              </a:rPr>
              <a:t>5</a:t>
            </a:r>
            <a:r>
              <a:rPr lang="ja-JP" altLang="en-US" dirty="0">
                <a:latin typeface="Times New Roman" panose="02020603050405020304" pitchFamily="18" charset="0"/>
              </a:rPr>
              <a:t>年間でいくらになるでしょうか？</a:t>
            </a:r>
          </a:p>
          <a:p>
            <a:endParaRPr lang="en-US" altLang="ja-JP" dirty="0">
              <a:latin typeface="Times New Roman" panose="02020603050405020304" pitchFamily="18" charset="0"/>
            </a:endParaRPr>
          </a:p>
          <a:p>
            <a:r>
              <a:rPr lang="ja-JP" altLang="en-US" dirty="0">
                <a:latin typeface="Times New Roman" panose="02020603050405020304" pitchFamily="18" charset="0"/>
              </a:rPr>
              <a:t>答えは１番、約</a:t>
            </a:r>
            <a:r>
              <a:rPr lang="en-US" altLang="ja-JP" dirty="0">
                <a:latin typeface="Times New Roman" panose="02020603050405020304" pitchFamily="18" charset="0"/>
              </a:rPr>
              <a:t>180</a:t>
            </a:r>
            <a:r>
              <a:rPr lang="ja-JP" altLang="en-US" dirty="0">
                <a:latin typeface="Times New Roman" panose="02020603050405020304" pitchFamily="18" charset="0"/>
              </a:rPr>
              <a:t>万円です。</a:t>
            </a:r>
            <a:endParaRPr lang="en-US" altLang="ja-JP" dirty="0">
              <a:latin typeface="Times New Roman" panose="02020603050405020304" pitchFamily="18" charset="0"/>
            </a:endParaRPr>
          </a:p>
          <a:p>
            <a:r>
              <a:rPr lang="ja-JP" altLang="en-US" dirty="0">
                <a:latin typeface="Times New Roman" panose="02020603050405020304" pitchFamily="18" charset="0"/>
              </a:rPr>
              <a:t>車が買えますね。</a:t>
            </a:r>
          </a:p>
        </p:txBody>
      </p:sp>
      <p:sp>
        <p:nvSpPr>
          <p:cNvPr id="13619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803275" indent="-307975"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2369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7322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2275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847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1419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991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563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27198004-FC1A-46D6-8477-AB0A2876C0C7}" type="slidenum">
              <a:rPr lang="en-US" altLang="ja-JP" sz="1300" smtClean="0">
                <a:latin typeface="Arial" panose="020B0604020202020204" pitchFamily="34" charset="0"/>
                <a:ea typeface="ＭＳ Ｐゴシック" panose="020B0600070205080204" pitchFamily="50" charset="-128"/>
              </a:rPr>
              <a:t>44</a:t>
            </a:fld>
            <a:endParaRPr lang="en-US" altLang="ja-JP" sz="13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564774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p:cNvSpPr>
            <a:spLocks noGrp="1" noRot="1" noChangeAspect="1" noTextEdit="1"/>
          </p:cNvSpPr>
          <p:nvPr>
            <p:ph type="sldImg"/>
          </p:nvPr>
        </p:nvSpPr>
        <p:spPr>
          <a:xfrm>
            <a:off x="992188" y="768350"/>
            <a:ext cx="5114925" cy="3836988"/>
          </a:xfrm>
        </p:spPr>
      </p:sp>
      <p:sp>
        <p:nvSpPr>
          <p:cNvPr id="1372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panose="02020603050405020304" pitchFamily="18" charset="0"/>
              </a:rPr>
              <a:t>では、タバコ代のうち税金の割合はどのくらいだと思いますか？</a:t>
            </a:r>
            <a:endParaRPr lang="en-US" altLang="ja-JP" dirty="0">
              <a:latin typeface="Times New Roman" panose="02020603050405020304" pitchFamily="18" charset="0"/>
            </a:endParaRPr>
          </a:p>
          <a:p>
            <a:endParaRPr lang="en-US" altLang="ja-JP" dirty="0">
              <a:latin typeface="Times New Roman" panose="02020603050405020304" pitchFamily="18" charset="0"/>
            </a:endParaRPr>
          </a:p>
          <a:p>
            <a:r>
              <a:rPr lang="ja-JP" altLang="en-US" dirty="0">
                <a:latin typeface="Times New Roman" panose="02020603050405020304" pitchFamily="18" charset="0"/>
              </a:rPr>
              <a:t>正解は１番、約</a:t>
            </a:r>
            <a:r>
              <a:rPr lang="en-US" altLang="ja-JP" dirty="0">
                <a:latin typeface="Times New Roman" panose="02020603050405020304" pitchFamily="18" charset="0"/>
              </a:rPr>
              <a:t>60</a:t>
            </a:r>
            <a:r>
              <a:rPr lang="ja-JP" altLang="en-US" dirty="0">
                <a:latin typeface="Times New Roman" panose="02020603050405020304" pitchFamily="18" charset="0"/>
              </a:rPr>
              <a:t>％です。</a:t>
            </a:r>
            <a:endParaRPr lang="en-US" altLang="ja-JP" dirty="0">
              <a:latin typeface="Times New Roman" panose="02020603050405020304" pitchFamily="18" charset="0"/>
            </a:endParaRPr>
          </a:p>
          <a:p>
            <a:r>
              <a:rPr lang="ja-JP" altLang="en-US" dirty="0">
                <a:latin typeface="Times New Roman" panose="02020603050405020304" pitchFamily="18" charset="0"/>
              </a:rPr>
              <a:t>半分以上が税金なんですね。</a:t>
            </a:r>
          </a:p>
        </p:txBody>
      </p:sp>
      <p:sp>
        <p:nvSpPr>
          <p:cNvPr id="13722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803275" indent="-307975"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2369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7322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2275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847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1419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991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563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0FE54B53-4E9B-49AC-9A8B-CBF56EB75333}" type="slidenum">
              <a:rPr lang="en-US" altLang="ja-JP" sz="1300" smtClean="0">
                <a:latin typeface="Arial" panose="020B0604020202020204" pitchFamily="34" charset="0"/>
                <a:ea typeface="ＭＳ Ｐゴシック" panose="020B0600070205080204" pitchFamily="50" charset="-128"/>
              </a:rPr>
              <a:t>45</a:t>
            </a:fld>
            <a:endParaRPr lang="en-US" altLang="ja-JP" sz="13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397435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p:cNvSpPr>
            <a:spLocks noGrp="1" noRot="1" noChangeAspect="1" noTextEdit="1"/>
          </p:cNvSpPr>
          <p:nvPr>
            <p:ph type="sldImg"/>
          </p:nvPr>
        </p:nvSpPr>
        <p:spPr>
          <a:xfrm>
            <a:off x="992188" y="768350"/>
            <a:ext cx="5114925" cy="3836988"/>
          </a:xfrm>
        </p:spPr>
      </p:sp>
      <p:sp>
        <p:nvSpPr>
          <p:cNvPr id="13824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panose="02020603050405020304" pitchFamily="18" charset="0"/>
              </a:rPr>
              <a:t>タバコにはタバコを吸う人が吸う主流煙とタバコの先から立ち上る副流煙がありますが、どちらが有害物質が</a:t>
            </a:r>
            <a:endParaRPr lang="en-US" altLang="ja-JP" dirty="0">
              <a:latin typeface="Times New Roman" panose="02020603050405020304" pitchFamily="18" charset="0"/>
            </a:endParaRPr>
          </a:p>
          <a:p>
            <a:r>
              <a:rPr lang="ja-JP" altLang="en-US" dirty="0">
                <a:latin typeface="Times New Roman" panose="02020603050405020304" pitchFamily="18" charset="0"/>
              </a:rPr>
              <a:t>多いでしょうか？</a:t>
            </a:r>
            <a:endParaRPr lang="en-US" altLang="ja-JP" dirty="0">
              <a:latin typeface="Times New Roman" panose="02020603050405020304" pitchFamily="18" charset="0"/>
            </a:endParaRPr>
          </a:p>
          <a:p>
            <a:endParaRPr lang="en-US" altLang="ja-JP" dirty="0">
              <a:latin typeface="Times New Roman" panose="02020603050405020304" pitchFamily="18" charset="0"/>
            </a:endParaRPr>
          </a:p>
          <a:p>
            <a:r>
              <a:rPr lang="ja-JP" altLang="en-US" dirty="0">
                <a:latin typeface="Times New Roman" panose="02020603050405020304" pitchFamily="18" charset="0"/>
              </a:rPr>
              <a:t>答えは副流煙の方です。</a:t>
            </a:r>
            <a:endParaRPr lang="en-US" altLang="ja-JP" dirty="0">
              <a:latin typeface="Times New Roman" panose="02020603050405020304" pitchFamily="18" charset="0"/>
            </a:endParaRPr>
          </a:p>
          <a:p>
            <a:r>
              <a:rPr lang="ja-JP" altLang="en-US" dirty="0">
                <a:latin typeface="Times New Roman" panose="02020603050405020304" pitchFamily="18" charset="0"/>
              </a:rPr>
              <a:t>タバコはタバコを吸う人を病気にしてしまいますが、そばにいる人にもタバコを吸っているのと同じ悪影響が</a:t>
            </a:r>
            <a:endParaRPr lang="en-US" altLang="ja-JP" dirty="0">
              <a:latin typeface="Times New Roman" panose="02020603050405020304" pitchFamily="18" charset="0"/>
            </a:endParaRPr>
          </a:p>
          <a:p>
            <a:r>
              <a:rPr lang="ja-JP" altLang="en-US" dirty="0">
                <a:latin typeface="Times New Roman" panose="02020603050405020304" pitchFamily="18" charset="0"/>
              </a:rPr>
              <a:t>あります。これを受動喫煙といいます。</a:t>
            </a:r>
          </a:p>
        </p:txBody>
      </p:sp>
      <p:sp>
        <p:nvSpPr>
          <p:cNvPr id="13824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803275" indent="-307975"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2369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7322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2275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847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1419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991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563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956A5EDF-4BAC-495E-A79A-0EB8C3545C2B}" type="slidenum">
              <a:rPr lang="en-US" altLang="ja-JP" sz="1300" smtClean="0">
                <a:latin typeface="Arial" panose="020B0604020202020204" pitchFamily="34" charset="0"/>
                <a:ea typeface="ＭＳ Ｐゴシック" panose="020B0600070205080204" pitchFamily="50" charset="-128"/>
              </a:rPr>
              <a:t>46</a:t>
            </a:fld>
            <a:endParaRPr lang="en-US" altLang="ja-JP" sz="13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943654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a:xfrm>
            <a:off x="992188" y="768350"/>
            <a:ext cx="5114925" cy="3836988"/>
          </a:xfrm>
        </p:spPr>
      </p:sp>
      <p:sp>
        <p:nvSpPr>
          <p:cNvPr id="13926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latin typeface="Times New Roman" panose="02020603050405020304" pitchFamily="18" charset="0"/>
            </a:endParaRPr>
          </a:p>
        </p:txBody>
      </p:sp>
      <p:sp>
        <p:nvSpPr>
          <p:cNvPr id="139268"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3659F28D-A789-4053-B752-31771884BFC3}" type="slidenum">
              <a:rPr lang="ja-JP" altLang="en-US" sz="1300" smtClean="0">
                <a:solidFill>
                  <a:srgbClr val="000000"/>
                </a:solidFill>
                <a:ea typeface="ＭＳ Ｐゴシック" panose="020B0600070205080204" pitchFamily="50" charset="-128"/>
              </a:rPr>
              <a:t>47</a:t>
            </a:fld>
            <a:endParaRPr lang="ja-JP" altLang="en-US" sz="13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459193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 1"/>
          <p:cNvSpPr>
            <a:spLocks noGrp="1" noRot="1" noChangeAspect="1" noTextEdit="1"/>
          </p:cNvSpPr>
          <p:nvPr>
            <p:ph type="sldImg"/>
          </p:nvPr>
        </p:nvSpPr>
        <p:spPr>
          <a:xfrm>
            <a:off x="992188" y="768350"/>
            <a:ext cx="5114925" cy="3836988"/>
          </a:xfrm>
        </p:spPr>
      </p:sp>
      <p:sp>
        <p:nvSpPr>
          <p:cNvPr id="140291"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Times New Roman" panose="02020603050405020304" pitchFamily="18" charset="0"/>
              </a:rPr>
              <a:t>「スモークフリー」とはなんのことでしょう？</a:t>
            </a:r>
            <a:endParaRPr lang="en-US" altLang="ja-JP">
              <a:latin typeface="Times New Roman" panose="02020603050405020304" pitchFamily="18" charset="0"/>
            </a:endParaRPr>
          </a:p>
          <a:p>
            <a:endParaRPr lang="en-US" altLang="ja-JP">
              <a:latin typeface="Times New Roman" panose="02020603050405020304" pitchFamily="18" charset="0"/>
            </a:endParaRPr>
          </a:p>
          <a:p>
            <a:r>
              <a:rPr lang="ja-JP" altLang="en-US">
                <a:latin typeface="Times New Roman" panose="02020603050405020304" pitchFamily="18" charset="0"/>
              </a:rPr>
              <a:t>受動喫煙をなくすことです。</a:t>
            </a:r>
            <a:endParaRPr lang="en-US" altLang="ja-JP">
              <a:latin typeface="Times New Roman" panose="02020603050405020304" pitchFamily="18" charset="0"/>
            </a:endParaRPr>
          </a:p>
          <a:p>
            <a:r>
              <a:rPr lang="ja-JP" altLang="en-US">
                <a:latin typeface="Times New Roman" panose="02020603050405020304" pitchFamily="18" charset="0"/>
              </a:rPr>
              <a:t>タバコの煙から解放されて自由になるという意味です。</a:t>
            </a:r>
          </a:p>
        </p:txBody>
      </p:sp>
      <p:sp>
        <p:nvSpPr>
          <p:cNvPr id="140292"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803275" indent="-307975"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2369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7322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2275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847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1419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991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563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82AE5A9-C42B-492C-A9C3-6757EA3862BF}" type="slidenum">
              <a:rPr lang="en-US" altLang="ja-JP" sz="1300" smtClean="0">
                <a:latin typeface="Arial" panose="020B0604020202020204" pitchFamily="34" charset="0"/>
                <a:ea typeface="ＭＳ Ｐゴシック" panose="020B0600070205080204" pitchFamily="50" charset="-128"/>
              </a:rPr>
              <a:t>48</a:t>
            </a:fld>
            <a:endParaRPr lang="en-US" altLang="ja-JP" sz="13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239319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一口に電子タバコと言われていますが、正確には「加熱式タバコ」と「電子タバコ」は違うものです。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加熱式タバコは・・</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電子タバコは・・</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違法にニコチンを含むものや大麻の成分を含むものも見つかっていて、何が入っているのか分からないため</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勧められても使ってはいけません。</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49</a:t>
            </a:fld>
            <a:endParaRPr lang="en-US" altLang="ja-JP"/>
          </a:p>
        </p:txBody>
      </p:sp>
    </p:spTree>
    <p:extLst>
      <p:ext uri="{BB962C8B-B14F-4D97-AF65-F5344CB8AC3E}">
        <p14:creationId xmlns:p14="http://schemas.microsoft.com/office/powerpoint/2010/main" val="3618734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4B8EFF-9548-48F8-9F21-7AF343D72CF1}" type="slidenum">
              <a:rPr kumimoji="1" lang="ja-JP" altLang="en-US" smtClean="0"/>
              <a:t>50</a:t>
            </a:fld>
            <a:endParaRPr kumimoji="1" lang="ja-JP" altLang="en-US"/>
          </a:p>
        </p:txBody>
      </p:sp>
    </p:spTree>
    <p:extLst>
      <p:ext uri="{BB962C8B-B14F-4D97-AF65-F5344CB8AC3E}">
        <p14:creationId xmlns:p14="http://schemas.microsoft.com/office/powerpoint/2010/main" val="3671925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ー 1"/>
          <p:cNvSpPr>
            <a:spLocks noGrp="1" noRot="1" noChangeAspect="1" noTextEdit="1"/>
          </p:cNvSpPr>
          <p:nvPr>
            <p:ph type="sldImg"/>
          </p:nvPr>
        </p:nvSpPr>
        <p:spPr>
          <a:xfrm>
            <a:off x="992188" y="768350"/>
            <a:ext cx="5114925" cy="3836988"/>
          </a:xfrm>
        </p:spPr>
      </p:sp>
      <p:sp>
        <p:nvSpPr>
          <p:cNvPr id="1413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panose="02020603050405020304" pitchFamily="18" charset="0"/>
              </a:rPr>
              <a:t>これはＥＵ（ヨーロッパ連合）のタバコパッケージです。</a:t>
            </a:r>
            <a:endParaRPr lang="en-US" altLang="ja-JP" dirty="0">
              <a:latin typeface="Times New Roman" panose="02020603050405020304" pitchFamily="18" charset="0"/>
            </a:endParaRPr>
          </a:p>
          <a:p>
            <a:r>
              <a:rPr lang="ja-JP" altLang="en-US" dirty="0">
                <a:latin typeface="Times New Roman" panose="02020603050405020304" pitchFamily="18" charset="0"/>
              </a:rPr>
              <a:t>法律でタバコのパッケージの決まった面積にこのような警告の写真を入れなければ</a:t>
            </a:r>
            <a:endParaRPr lang="en-US" altLang="ja-JP" dirty="0">
              <a:latin typeface="Times New Roman" panose="02020603050405020304" pitchFamily="18" charset="0"/>
            </a:endParaRPr>
          </a:p>
          <a:p>
            <a:r>
              <a:rPr lang="ja-JP" altLang="en-US" dirty="0">
                <a:latin typeface="Times New Roman" panose="02020603050405020304" pitchFamily="18" charset="0"/>
              </a:rPr>
              <a:t>いけないことになっています。</a:t>
            </a:r>
            <a:endParaRPr lang="en-US" altLang="ja-JP" dirty="0">
              <a:latin typeface="Times New Roman" panose="02020603050405020304" pitchFamily="18" charset="0"/>
            </a:endParaRPr>
          </a:p>
          <a:p>
            <a:r>
              <a:rPr lang="ja-JP" altLang="en-US" dirty="0">
                <a:latin typeface="Times New Roman" panose="02020603050405020304" pitchFamily="18" charset="0"/>
              </a:rPr>
              <a:t>左はタールで肺が真っ黒になっていますね。真ん中の写真では歯も歯茎も黒ずんで</a:t>
            </a:r>
            <a:endParaRPr lang="en-US" altLang="ja-JP" dirty="0">
              <a:latin typeface="Times New Roman" panose="02020603050405020304" pitchFamily="18" charset="0"/>
            </a:endParaRPr>
          </a:p>
          <a:p>
            <a:r>
              <a:rPr lang="ja-JP" altLang="en-US" dirty="0">
                <a:latin typeface="Times New Roman" panose="02020603050405020304" pitchFamily="18" charset="0"/>
              </a:rPr>
              <a:t>います。口臭も強くなるし口の中にがんができてしまうこともあります。</a:t>
            </a:r>
            <a:endParaRPr lang="en-US" altLang="ja-JP" dirty="0">
              <a:latin typeface="Times New Roman" panose="02020603050405020304" pitchFamily="18" charset="0"/>
            </a:endParaRPr>
          </a:p>
          <a:p>
            <a:r>
              <a:rPr lang="ja-JP" altLang="en-US" dirty="0">
                <a:latin typeface="Times New Roman" panose="02020603050405020304" pitchFamily="18" charset="0"/>
              </a:rPr>
              <a:t>右はタバコで皮膚の老化が進むことをしなびたリンゴで表しています。</a:t>
            </a:r>
            <a:endParaRPr lang="en-US" altLang="ja-JP" dirty="0">
              <a:latin typeface="Times New Roman" panose="02020603050405020304" pitchFamily="18" charset="0"/>
            </a:endParaRPr>
          </a:p>
          <a:p>
            <a:endParaRPr lang="en-US" altLang="ja-JP" dirty="0">
              <a:latin typeface="Times New Roman" panose="02020603050405020304" pitchFamily="18" charset="0"/>
            </a:endParaRPr>
          </a:p>
          <a:p>
            <a:r>
              <a:rPr lang="ja-JP" altLang="en-US" dirty="0">
                <a:latin typeface="Times New Roman" panose="02020603050405020304" pitchFamily="18" charset="0"/>
              </a:rPr>
              <a:t>（クリック）</a:t>
            </a:r>
            <a:endParaRPr lang="en-US" altLang="ja-JP" dirty="0">
              <a:latin typeface="Times New Roman" panose="02020603050405020304" pitchFamily="18" charset="0"/>
            </a:endParaRPr>
          </a:p>
          <a:p>
            <a:endParaRPr lang="en-US" altLang="ja-JP" dirty="0">
              <a:latin typeface="Times New Roman" panose="02020603050405020304" pitchFamily="18" charset="0"/>
            </a:endParaRPr>
          </a:p>
          <a:p>
            <a:r>
              <a:rPr lang="ja-JP" altLang="en-US" dirty="0">
                <a:latin typeface="Times New Roman" panose="02020603050405020304" pitchFamily="18" charset="0"/>
              </a:rPr>
              <a:t>一方日本のパッケージはこんな感じですね。</a:t>
            </a:r>
            <a:endParaRPr lang="en-US" altLang="ja-JP" dirty="0">
              <a:latin typeface="Times New Roman" panose="02020603050405020304" pitchFamily="18" charset="0"/>
            </a:endParaRPr>
          </a:p>
          <a:p>
            <a:r>
              <a:rPr lang="ja-JP" altLang="en-US" dirty="0">
                <a:latin typeface="Times New Roman" panose="02020603050405020304" pitchFamily="18" charset="0"/>
              </a:rPr>
              <a:t>下の方に文章で警告が入っていますが、そんなに体に悪い物とは思えないのでは</a:t>
            </a:r>
            <a:endParaRPr lang="en-US" altLang="ja-JP" dirty="0">
              <a:latin typeface="Times New Roman" panose="02020603050405020304" pitchFamily="18" charset="0"/>
            </a:endParaRPr>
          </a:p>
          <a:p>
            <a:r>
              <a:rPr lang="ja-JP" altLang="en-US" dirty="0">
                <a:latin typeface="Times New Roman" panose="02020603050405020304" pitchFamily="18" charset="0"/>
              </a:rPr>
              <a:t>ないでしょうか。</a:t>
            </a:r>
            <a:endParaRPr lang="en-US" altLang="ja-JP" dirty="0">
              <a:latin typeface="Times New Roman" panose="02020603050405020304" pitchFamily="18" charset="0"/>
            </a:endParaRPr>
          </a:p>
          <a:p>
            <a:r>
              <a:rPr lang="ja-JP" altLang="en-US" dirty="0">
                <a:latin typeface="Times New Roman" panose="02020603050405020304" pitchFamily="18" charset="0"/>
              </a:rPr>
              <a:t>特にこのパッケージは若い女性をターゲットにしたものですね。</a:t>
            </a:r>
            <a:endParaRPr lang="en-US" altLang="ja-JP" dirty="0">
              <a:latin typeface="Times New Roman" panose="02020603050405020304" pitchFamily="18" charset="0"/>
            </a:endParaRPr>
          </a:p>
          <a:p>
            <a:endParaRPr lang="en-US" altLang="ja-JP" dirty="0">
              <a:latin typeface="Times New Roman" panose="02020603050405020304" pitchFamily="18" charset="0"/>
            </a:endParaRPr>
          </a:p>
          <a:p>
            <a:r>
              <a:rPr lang="ja-JP" altLang="en-US" dirty="0">
                <a:latin typeface="Times New Roman" panose="02020603050405020304" pitchFamily="18" charset="0"/>
              </a:rPr>
              <a:t>（なぜこのようなことが許されるのでしょうか？ここで前のクイズの税金を思い出して</a:t>
            </a:r>
            <a:endParaRPr lang="en-US" altLang="ja-JP" dirty="0">
              <a:latin typeface="Times New Roman" panose="02020603050405020304" pitchFamily="18" charset="0"/>
            </a:endParaRPr>
          </a:p>
          <a:p>
            <a:r>
              <a:rPr lang="ja-JP" altLang="en-US" dirty="0">
                <a:latin typeface="Times New Roman" panose="02020603050405020304" pitchFamily="18" charset="0"/>
              </a:rPr>
              <a:t>ください。タバコの売り上げは国の収入になっているのです。）</a:t>
            </a:r>
          </a:p>
        </p:txBody>
      </p:sp>
      <p:sp>
        <p:nvSpPr>
          <p:cNvPr id="14131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803275" indent="-307975"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2369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7322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2275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847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1419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991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563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57AA6AA1-980E-4703-A18D-03DF43DD7D16}" type="slidenum">
              <a:rPr lang="en-US" altLang="ja-JP" sz="1300" smtClean="0">
                <a:latin typeface="Arial" panose="020B0604020202020204" pitchFamily="34" charset="0"/>
                <a:ea typeface="ＭＳ Ｐゴシック" panose="020B0600070205080204" pitchFamily="50" charset="-128"/>
              </a:rPr>
              <a:t>51</a:t>
            </a:fld>
            <a:endParaRPr lang="en-US" altLang="ja-JP" sz="130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199646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 1"/>
          <p:cNvSpPr>
            <a:spLocks noGrp="1" noRot="1" noChangeAspect="1" noTextEdit="1"/>
          </p:cNvSpPr>
          <p:nvPr>
            <p:ph type="sldImg"/>
          </p:nvPr>
        </p:nvSpPr>
        <p:spPr>
          <a:xfrm>
            <a:off x="992188" y="768350"/>
            <a:ext cx="5114925" cy="3836988"/>
          </a:xfrm>
        </p:spPr>
      </p:sp>
      <p:sp>
        <p:nvSpPr>
          <p:cNvPr id="14233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latin typeface="Times New Roman" panose="02020603050405020304" pitchFamily="18" charset="0"/>
            </a:endParaRPr>
          </a:p>
        </p:txBody>
      </p:sp>
      <p:sp>
        <p:nvSpPr>
          <p:cNvPr id="142340"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736A04AC-DF0E-447E-BC9C-D1D24720DB7E}" type="slidenum">
              <a:rPr lang="ja-JP" altLang="en-US" sz="1300" smtClean="0">
                <a:solidFill>
                  <a:srgbClr val="000000"/>
                </a:solidFill>
                <a:ea typeface="ＭＳ Ｐゴシック" panose="020B0600070205080204" pitchFamily="50" charset="-128"/>
              </a:rPr>
              <a:t>52</a:t>
            </a:fld>
            <a:endParaRPr lang="ja-JP" altLang="en-US" sz="13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3173218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 1"/>
          <p:cNvSpPr>
            <a:spLocks noGrp="1" noRot="1" noChangeAspect="1" noTextEdit="1"/>
          </p:cNvSpPr>
          <p:nvPr>
            <p:ph type="sldImg"/>
          </p:nvPr>
        </p:nvSpPr>
        <p:spPr>
          <a:xfrm>
            <a:off x="992188" y="768350"/>
            <a:ext cx="5114925" cy="3836988"/>
          </a:xfrm>
        </p:spPr>
      </p:sp>
      <p:sp>
        <p:nvSpPr>
          <p:cNvPr id="14745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New Roman" panose="02020603050405020304" pitchFamily="18" charset="0"/>
            </a:endParaRPr>
          </a:p>
        </p:txBody>
      </p:sp>
      <p:sp>
        <p:nvSpPr>
          <p:cNvPr id="147460"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DF240AF-8C5E-442D-900C-12EF112E3E90}" type="slidenum">
              <a:rPr lang="en-US" altLang="ja-JP" sz="1300" smtClean="0">
                <a:ea typeface="ＭＳ Ｐゴシック" panose="020B0600070205080204" pitchFamily="50" charset="-128"/>
              </a:rPr>
              <a:t>53</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53669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992188" y="768350"/>
            <a:ext cx="5114925" cy="3836988"/>
          </a:xfrm>
        </p:spPr>
      </p:sp>
      <p:sp>
        <p:nvSpPr>
          <p:cNvPr id="1054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700" dirty="0">
                <a:latin typeface="Times New Roman" panose="02020603050405020304" pitchFamily="18" charset="0"/>
              </a:rPr>
              <a:t>血中濃度を維持することが大事だということが分かったと思います。</a:t>
            </a:r>
            <a:endParaRPr lang="en-US" altLang="ja-JP" sz="700" dirty="0">
              <a:latin typeface="Times New Roman" panose="02020603050405020304" pitchFamily="18" charset="0"/>
            </a:endParaRPr>
          </a:p>
          <a:p>
            <a:r>
              <a:rPr lang="ja-JP" altLang="en-US" sz="700" dirty="0">
                <a:latin typeface="Times New Roman" panose="02020603050405020304" pitchFamily="18" charset="0"/>
              </a:rPr>
              <a:t>薬の用法というのは血中濃度を維持するために、薬ごとに決められています。</a:t>
            </a:r>
            <a:endParaRPr lang="en-US" altLang="ja-JP" sz="700" dirty="0">
              <a:latin typeface="Times New Roman" panose="02020603050405020304" pitchFamily="18" charset="0"/>
            </a:endParaRPr>
          </a:p>
          <a:p>
            <a:r>
              <a:rPr lang="ja-JP" altLang="en-US" sz="700" dirty="0">
                <a:latin typeface="Times New Roman" panose="02020603050405020304" pitchFamily="18" charset="0"/>
              </a:rPr>
              <a:t>ですから用法を守るということは安全に、そして効果的に薬を使用するためにとても大切なのです。</a:t>
            </a:r>
          </a:p>
        </p:txBody>
      </p:sp>
    </p:spTree>
    <p:extLst>
      <p:ext uri="{BB962C8B-B14F-4D97-AF65-F5344CB8AC3E}">
        <p14:creationId xmlns:p14="http://schemas.microsoft.com/office/powerpoint/2010/main" val="38894901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　スライドの読み上げ</a:t>
            </a:r>
          </a:p>
          <a:p>
            <a:endParaRPr kumimoji="1" lang="ja-JP" altLang="en-US" dirty="0"/>
          </a:p>
          <a:p>
            <a:r>
              <a:rPr kumimoji="1" lang="ja-JP" altLang="en-US" dirty="0"/>
              <a:t>低年齢化しており、特に大麻の乱用者が増えてきています。</a:t>
            </a:r>
          </a:p>
          <a:p>
            <a:endParaRPr kumimoji="1" lang="en-US" altLang="ja-JP" dirty="0"/>
          </a:p>
          <a:p>
            <a:r>
              <a:rPr kumimoji="1" lang="ja-JP" altLang="en-US" dirty="0"/>
              <a:t>なぜこのように薬物がまん延するのかというと、日本の場合末端価格が高いです。</a:t>
            </a:r>
            <a:endParaRPr kumimoji="1" lang="en-US" altLang="ja-JP" dirty="0"/>
          </a:p>
          <a:p>
            <a:r>
              <a:rPr kumimoji="1" lang="ja-JP" altLang="en-US" dirty="0"/>
              <a:t>例えば覚醒剤</a:t>
            </a:r>
            <a:r>
              <a:rPr kumimoji="1" lang="en-US" altLang="ja-JP" dirty="0"/>
              <a:t>0.2g</a:t>
            </a:r>
            <a:r>
              <a:rPr kumimoji="1" lang="ja-JP" altLang="en-US" dirty="0"/>
              <a:t>は約</a:t>
            </a:r>
            <a:r>
              <a:rPr kumimoji="1" lang="en-US" altLang="ja-JP" dirty="0"/>
              <a:t>1</a:t>
            </a:r>
            <a:r>
              <a:rPr kumimoji="1" lang="ja-JP" altLang="en-US" dirty="0"/>
              <a:t>万円で他の国の５倍以上の値段です。</a:t>
            </a:r>
            <a:endParaRPr kumimoji="1" lang="en-US" altLang="ja-JP" dirty="0"/>
          </a:p>
          <a:p>
            <a:r>
              <a:rPr kumimoji="1" lang="ja-JP" altLang="en-US" dirty="0"/>
              <a:t>そんなわけで非常に儲かるので日本が犯罪組織の標的にされている。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54</a:t>
            </a:fld>
            <a:endParaRPr lang="en-US" altLang="ja-JP" dirty="0"/>
          </a:p>
        </p:txBody>
      </p:sp>
    </p:spTree>
    <p:extLst>
      <p:ext uri="{BB962C8B-B14F-4D97-AF65-F5344CB8AC3E}">
        <p14:creationId xmlns:p14="http://schemas.microsoft.com/office/powerpoint/2010/main" val="32165361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lang="ja-JP" altLang="en-US" dirty="0">
                <a:sym typeface="+mn-ea"/>
              </a:rPr>
              <a:t>答え：すべてあり</a:t>
            </a:r>
          </a:p>
          <a:p>
            <a:r>
              <a:rPr lang="ja-JP" altLang="en-US" dirty="0">
                <a:sym typeface="+mn-ea"/>
              </a:rPr>
              <a:t>他に溶けないカプセルに入れて飲み込んで胃の中に隠すなどという例もあります。</a:t>
            </a:r>
            <a:endParaRPr kumimoji="1" lang="en-US" altLang="ja-JP" dirty="0"/>
          </a:p>
          <a:p>
            <a:pPr defTabSz="843915">
              <a:defRPr/>
            </a:pPr>
            <a:r>
              <a:rPr lang="ja-JP" altLang="en-US" dirty="0">
                <a:sym typeface="+mn-ea"/>
              </a:rPr>
              <a:t>また出国する旅行者に運ばせたり、海外通販に紛れ込ませたりする手口もあります。</a:t>
            </a:r>
            <a:endParaRPr kumimoji="1" lang="en-US" altLang="ja-JP" dirty="0"/>
          </a:p>
          <a:p>
            <a:pPr defTabSz="843915">
              <a:defRPr/>
            </a:pPr>
            <a:r>
              <a:rPr lang="ja-JP" altLang="en-US" dirty="0">
                <a:sym typeface="+mn-ea"/>
              </a:rPr>
              <a:t>海外旅行で友達にお土産を渡してほしいとか報酬を出すから荷物を運んでといわれても</a:t>
            </a:r>
          </a:p>
          <a:p>
            <a:pPr defTabSz="843915">
              <a:defRPr/>
            </a:pPr>
            <a:r>
              <a:rPr lang="ja-JP" altLang="en-US" dirty="0">
                <a:sym typeface="+mn-ea"/>
              </a:rPr>
              <a:t>絶対に断ってください。</a:t>
            </a:r>
            <a:endParaRPr kumimoji="1" lang="en-US" altLang="ja-JP" dirty="0"/>
          </a:p>
          <a:p>
            <a:r>
              <a:rPr lang="ja-JP" altLang="en-US" dirty="0">
                <a:sym typeface="+mn-ea"/>
              </a:rPr>
              <a:t>そんなことないと思うかもしれませんが、海外で人懐こい外国人に親切にされたりすると</a:t>
            </a:r>
            <a:endParaRPr lang="en-US" altLang="ja-JP" dirty="0">
              <a:sym typeface="+mn-ea"/>
            </a:endParaRPr>
          </a:p>
          <a:p>
            <a:r>
              <a:rPr lang="ja-JP" altLang="en-US" dirty="0">
                <a:sym typeface="+mn-ea"/>
              </a:rPr>
              <a:t>断りにくくなってしまうこともあるようです。</a:t>
            </a:r>
            <a:endParaRPr kumimoji="1" lang="ja-JP" altLang="en-US" dirty="0"/>
          </a:p>
          <a:p>
            <a:r>
              <a:rPr lang="ja-JP" altLang="en-US" dirty="0">
                <a:sym typeface="+mn-ea"/>
              </a:rPr>
              <a:t>しかし国によっては所持しているだけで死刑になります。</a:t>
            </a:r>
            <a:endParaRPr lang="en-US" altLang="ja-JP" dirty="0">
              <a:sym typeface="+mn-ea"/>
            </a:endParaRPr>
          </a:p>
          <a:p>
            <a:r>
              <a:rPr kumimoji="1" lang="ja-JP" altLang="en-US" dirty="0">
                <a:sym typeface="+mn-ea"/>
              </a:rPr>
              <a:t>親切心から運び屋の手伝いをすることにならないよう十分注意が必要です。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55</a:t>
            </a:fld>
            <a:endParaRPr lang="en-US" altLang="ja-JP" dirty="0"/>
          </a:p>
        </p:txBody>
      </p:sp>
    </p:spTree>
    <p:extLst>
      <p:ext uri="{BB962C8B-B14F-4D97-AF65-F5344CB8AC3E}">
        <p14:creationId xmlns:p14="http://schemas.microsoft.com/office/powerpoint/2010/main" val="36225978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 1"/>
          <p:cNvSpPr>
            <a:spLocks noGrp="1" noRot="1" noChangeAspect="1" noTextEdit="1"/>
          </p:cNvSpPr>
          <p:nvPr>
            <p:ph type="sldImg"/>
          </p:nvPr>
        </p:nvSpPr>
        <p:spPr>
          <a:xfrm>
            <a:off x="992188" y="768350"/>
            <a:ext cx="5114925" cy="3836988"/>
          </a:xfrm>
        </p:spPr>
      </p:sp>
      <p:sp>
        <p:nvSpPr>
          <p:cNvPr id="15257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panose="02020603050405020304" pitchFamily="18" charset="0"/>
              </a:rPr>
              <a:t>　</a:t>
            </a:r>
          </a:p>
          <a:p>
            <a:r>
              <a:rPr lang="ja-JP" altLang="en-US" dirty="0">
                <a:latin typeface="Times New Roman" panose="02020603050405020304" pitchFamily="18" charset="0"/>
              </a:rPr>
              <a:t>向精神薬やシンナーなどは正しい目的で使うために所持していることは</a:t>
            </a:r>
          </a:p>
          <a:p>
            <a:r>
              <a:rPr lang="ja-JP" altLang="en-US" dirty="0">
                <a:latin typeface="Times New Roman" panose="02020603050405020304" pitchFamily="18" charset="0"/>
              </a:rPr>
              <a:t>違法ではありませんが、乱用目的で所持することは違法になります。</a:t>
            </a:r>
          </a:p>
          <a:p>
            <a:endParaRPr lang="ja-JP" altLang="en-US" dirty="0">
              <a:latin typeface="Times New Roman" panose="02020603050405020304" pitchFamily="18" charset="0"/>
            </a:endParaRPr>
          </a:p>
          <a:p>
            <a:r>
              <a:rPr lang="ja-JP" altLang="en-US" dirty="0">
                <a:latin typeface="Times New Roman" panose="02020603050405020304" pitchFamily="18" charset="0"/>
              </a:rPr>
              <a:t>今日は日本で乱用されることの多い、大麻、覚せい剤、向精神薬、咳止め薬を</a:t>
            </a:r>
          </a:p>
          <a:p>
            <a:r>
              <a:rPr lang="ja-JP" altLang="en-US" dirty="0">
                <a:latin typeface="Times New Roman" panose="02020603050405020304" pitchFamily="18" charset="0"/>
              </a:rPr>
              <a:t>中心にお話します。</a:t>
            </a:r>
          </a:p>
        </p:txBody>
      </p:sp>
      <p:sp>
        <p:nvSpPr>
          <p:cNvPr id="152580"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8E0B5041-6699-4660-897F-E6E07304B8E6}" type="slidenum">
              <a:rPr lang="en-US" altLang="ja-JP" sz="1300" smtClean="0">
                <a:ea typeface="ＭＳ Ｐゴシック" panose="020B0600070205080204" pitchFamily="50" charset="-128"/>
              </a:rPr>
              <a:t>56</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3673700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lang="ja-JP" altLang="en-US" dirty="0"/>
              <a:t>大麻草という植物の葉や花穂の部分を乾燥させたものを乾燥大麻といい、</a:t>
            </a:r>
          </a:p>
          <a:p>
            <a:r>
              <a:rPr kumimoji="1" lang="ja-JP" altLang="en-US" dirty="0"/>
              <a:t>別名マリファナの他に　ハッパ・・</a:t>
            </a:r>
            <a:endParaRPr kumimoji="1" lang="en-US" altLang="ja-JP" dirty="0"/>
          </a:p>
          <a:p>
            <a:r>
              <a:rPr kumimoji="1" lang="ja-JP" altLang="en-US" dirty="0"/>
              <a:t>樹液を圧縮して固形状の樹脂に加工したものを大麻樹脂といい</a:t>
            </a:r>
            <a:endParaRPr kumimoji="1" lang="en-US" altLang="ja-JP" dirty="0"/>
          </a:p>
          <a:p>
            <a:r>
              <a:rPr kumimoji="1" lang="ja-JP" altLang="en-US" dirty="0"/>
              <a:t>ハシシ、チャラス、チョコともいわれます。</a:t>
            </a:r>
            <a:endParaRPr kumimoji="1" lang="en-US" altLang="ja-JP" dirty="0"/>
          </a:p>
          <a:p>
            <a:r>
              <a:rPr lang="ja-JP" altLang="en-US" dirty="0"/>
              <a:t>乾燥大麻を紙で巻いてタバコのように吸うケースが多いですが</a:t>
            </a:r>
            <a:endParaRPr lang="en-US" altLang="ja-JP" dirty="0"/>
          </a:p>
          <a:p>
            <a:r>
              <a:rPr lang="ja-JP" altLang="en-US" dirty="0"/>
              <a:t>クッキーやブラウニー、チョコレートに混ぜ込んだものなどもあります。</a:t>
            </a:r>
            <a:endParaRPr lang="en-US" altLang="ja-JP" dirty="0"/>
          </a:p>
          <a:p>
            <a:r>
              <a:rPr lang="ja-JP" altLang="en-US" dirty="0"/>
              <a:t>最近では成分を抽出した液体を電子タバコのカートリッジに入れたものも見つかっています。</a:t>
            </a:r>
            <a:endParaRPr lang="en-US" altLang="ja-JP" dirty="0"/>
          </a:p>
          <a:p>
            <a:r>
              <a:rPr kumimoji="1" lang="ja-JP" altLang="en-US" dirty="0"/>
              <a:t>大麻の麻薬成分テトラヒドロカンナビノールの濃度が、乾燥大麻の場合</a:t>
            </a:r>
            <a:r>
              <a:rPr kumimoji="1" lang="en-US" altLang="ja-JP" dirty="0"/>
              <a:t>10</a:t>
            </a:r>
            <a:r>
              <a:rPr kumimoji="1" lang="ja-JP" altLang="en-US" dirty="0"/>
              <a:t>％程度であるのに対し</a:t>
            </a:r>
          </a:p>
          <a:p>
            <a:r>
              <a:rPr kumimoji="1" lang="ja-JP" altLang="en-US" dirty="0"/>
              <a:t>リキッドタイプでは</a:t>
            </a:r>
            <a:r>
              <a:rPr kumimoji="1" lang="en-US" altLang="ja-JP" dirty="0"/>
              <a:t>70</a:t>
            </a:r>
            <a:r>
              <a:rPr kumimoji="1" lang="ja-JP" altLang="en-US" dirty="0"/>
              <a:t>％と非常に濃度が高くなっていてそれだけ危険性も高くなります。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defRPr/>
            </a:pPr>
            <a:r>
              <a:rPr kumimoji="1" lang="ja-JP" altLang="en-US" sz="1200" b="0" i="0" kern="1200" dirty="0">
                <a:solidFill>
                  <a:schemeClr val="tx1"/>
                </a:solidFill>
                <a:effectLst/>
                <a:latin typeface="Times New Roman" panose="02020603050405020304" pitchFamily="18" charset="0"/>
                <a:ea typeface="ＭＳ Ｐ明朝" panose="02020600040205080304" pitchFamily="18" charset="-128"/>
                <a:cs typeface="+mn-cs"/>
              </a:rPr>
              <a:t>最近は空き家などで大麻草を自家栽培をして検挙されるケースが増えています。</a:t>
            </a:r>
            <a:endParaRPr kumimoji="1" lang="en-US" altLang="ja-JP" sz="1200" b="0" i="0" kern="1200" dirty="0">
              <a:solidFill>
                <a:schemeClr val="tx1"/>
              </a:solidFill>
              <a:effectLst/>
              <a:latin typeface="Times New Roman" panose="02020603050405020304" pitchFamily="18" charset="0"/>
              <a:ea typeface="ＭＳ Ｐ明朝" panose="02020600040205080304" pitchFamily="18" charset="-128"/>
              <a:cs typeface="+mn-cs"/>
            </a:endParaRPr>
          </a:p>
          <a:p>
            <a:endParaRPr lang="en-US" altLang="ja-JP" dirty="0"/>
          </a:p>
          <a:p>
            <a:r>
              <a:rPr kumimoji="1" lang="ja-JP" altLang="en-US" dirty="0"/>
              <a:t>大麻についてはネットなどで危険性を否定するような内容があったりするため、</a:t>
            </a:r>
          </a:p>
          <a:p>
            <a:r>
              <a:rPr kumimoji="1" lang="ja-JP" altLang="en-US" dirty="0"/>
              <a:t>危険性に対する認識が覚せい剤では</a:t>
            </a:r>
            <a:r>
              <a:rPr kumimoji="1" lang="en-US" altLang="ja-JP" dirty="0"/>
              <a:t>70</a:t>
            </a:r>
            <a:r>
              <a:rPr kumimoji="1" lang="ja-JP" altLang="en-US" dirty="0"/>
              <a:t>％以上あるのに対し</a:t>
            </a:r>
          </a:p>
          <a:p>
            <a:pPr marL="0" marR="0" lvl="0" indent="0" algn="l" defTabSz="914400" rtl="0" eaLnBrk="0" fontAlgn="base" latinLnBrk="0" hangingPunct="0">
              <a:lnSpc>
                <a:spcPct val="100000"/>
              </a:lnSpc>
              <a:spcBef>
                <a:spcPct val="30000"/>
              </a:spcBef>
              <a:spcAft>
                <a:spcPct val="0"/>
              </a:spcAft>
              <a:buClrTx/>
              <a:buSzTx/>
              <a:buFontTx/>
              <a:buNone/>
              <a:defRPr/>
            </a:pPr>
            <a:r>
              <a:rPr kumimoji="1" lang="ja-JP" altLang="en-US" dirty="0"/>
              <a:t>大麻では</a:t>
            </a:r>
            <a:r>
              <a:rPr kumimoji="1" lang="en-US" altLang="ja-JP" dirty="0"/>
              <a:t>30</a:t>
            </a:r>
            <a:r>
              <a:rPr kumimoji="1" lang="ja-JP" altLang="en-US" dirty="0"/>
              <a:t>％程度と危険性への認識が低いこともあって、</a:t>
            </a:r>
            <a:r>
              <a:rPr lang="ja-JP" altLang="en-US" dirty="0"/>
              <a:t>薬物乱用の</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defRPr/>
            </a:pPr>
            <a:r>
              <a:rPr lang="ja-JP" altLang="en-US" dirty="0"/>
              <a:t>入口という意味でゲートウェイドラッグと言われるほど、最初に手を出しやすい薬物です。</a:t>
            </a:r>
            <a:endParaRPr lang="en-US" altLang="ja-JP" dirty="0"/>
          </a:p>
          <a:p>
            <a:endParaRPr lang="en-US" altLang="ja-JP" dirty="0"/>
          </a:p>
          <a:p>
            <a:endParaRPr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57</a:t>
            </a:fld>
            <a:endParaRPr lang="en-US" altLang="ja-JP"/>
          </a:p>
        </p:txBody>
      </p:sp>
    </p:spTree>
    <p:extLst>
      <p:ext uri="{BB962C8B-B14F-4D97-AF65-F5344CB8AC3E}">
        <p14:creationId xmlns:p14="http://schemas.microsoft.com/office/powerpoint/2010/main" val="19381773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では大麻は体にどのような影響を及ぼすのでしょうか。</a:t>
            </a:r>
            <a:endParaRPr kumimoji="1" lang="en-US" altLang="ja-JP" dirty="0"/>
          </a:p>
          <a:p>
            <a:r>
              <a:rPr kumimoji="1" lang="ja-JP" altLang="en-US" dirty="0"/>
              <a:t>大麻に含まれるテトラヒドロカンナビノールが脳に作用し、身体にさまざまな影響を及ぼします。</a:t>
            </a:r>
            <a:endParaRPr kumimoji="1" lang="en-US" altLang="ja-JP" dirty="0"/>
          </a:p>
          <a:p>
            <a:r>
              <a:rPr kumimoji="1" lang="ja-JP" altLang="en-US" dirty="0"/>
              <a:t>心拍数の増加、心拍数が増加するということは心臓に負担がかかるということになります。</a:t>
            </a:r>
            <a:endParaRPr kumimoji="1" lang="en-US" altLang="ja-JP" dirty="0"/>
          </a:p>
          <a:p>
            <a:r>
              <a:rPr kumimoji="1" lang="ja-JP" altLang="en-US" dirty="0"/>
              <a:t>目は充血して、食欲が増進します。薬物はやせるという先入観があるかもしれませんが</a:t>
            </a:r>
            <a:endParaRPr kumimoji="1" lang="en-US" altLang="ja-JP" dirty="0"/>
          </a:p>
          <a:p>
            <a:r>
              <a:rPr kumimoji="1" lang="ja-JP" altLang="en-US" dirty="0"/>
              <a:t>大麻では逆に太ります。</a:t>
            </a:r>
            <a:endParaRPr kumimoji="1" lang="en-US" altLang="ja-JP" dirty="0"/>
          </a:p>
          <a:p>
            <a:r>
              <a:rPr kumimoji="1" lang="ja-JP" altLang="en-US" dirty="0"/>
              <a:t>視覚、聴覚、味覚、触覚等 の知覚が過敏になります。そして特に若年者では男女とも</a:t>
            </a:r>
            <a:endParaRPr kumimoji="1" lang="en-US" altLang="ja-JP" dirty="0"/>
          </a:p>
          <a:p>
            <a:r>
              <a:rPr kumimoji="1" lang="ja-JP" altLang="en-US" dirty="0"/>
              <a:t>生殖器官に異常が生じます。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defRPr/>
            </a:pPr>
            <a:r>
              <a:rPr lang="ja-JP" altLang="en-US" dirty="0"/>
              <a:t>長期に乱用すると幻覚や幻聴が起きたり、知的障害を起こす。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defRPr/>
            </a:pPr>
            <a:r>
              <a:rPr kumimoji="1" lang="ja-JP" altLang="en-US" dirty="0"/>
              <a:t>またタバコ同様肺ガンの原因になることが分かっています。</a:t>
            </a:r>
            <a:endParaRPr kumimoji="1" lang="en-US" altLang="ja-JP" dirty="0"/>
          </a:p>
          <a:p>
            <a:r>
              <a:rPr kumimoji="1" lang="ja-JP" altLang="en-US" dirty="0"/>
              <a:t>タバコより安全などという人もいますが絶対にそんなことはありません。</a:t>
            </a:r>
            <a:endParaRPr kumimoji="1" lang="en-US" altLang="ja-JP" dirty="0"/>
          </a:p>
          <a:p>
            <a:r>
              <a:rPr kumimoji="1" lang="ja-JP" altLang="en-US" dirty="0"/>
              <a:t>一時的に緊張が緩和されたり、幸福感を感じてやたらに笑ったり、逆に不安やパニックに</a:t>
            </a:r>
            <a:endParaRPr kumimoji="1" lang="en-US" altLang="ja-JP" dirty="0"/>
          </a:p>
          <a:p>
            <a:r>
              <a:rPr kumimoji="1" lang="ja-JP" altLang="en-US" dirty="0"/>
              <a:t>おちいり攻撃的な行動をとることもあります。</a:t>
            </a:r>
            <a:endParaRPr kumimoji="1" lang="en-US" altLang="ja-JP" dirty="0"/>
          </a:p>
          <a:p>
            <a:endParaRPr kumimoji="1" lang="en-US" altLang="ja-JP" dirty="0"/>
          </a:p>
          <a:p>
            <a:r>
              <a:rPr kumimoji="1" lang="ja-JP" altLang="en-US" dirty="0"/>
              <a:t>このような効果がなくなった後は抑うつ感や無気力な状態になります。</a:t>
            </a:r>
            <a:endParaRPr kumimoji="1" lang="en-US" altLang="ja-JP" dirty="0"/>
          </a:p>
          <a:p>
            <a:r>
              <a:rPr kumimoji="1" lang="ja-JP" altLang="en-US" dirty="0"/>
              <a:t>そして繰り返し使うことで、記憶や学習能力など知的機能の低下を起こします。</a:t>
            </a:r>
            <a:endParaRPr kumimoji="1" lang="en-US" altLang="ja-JP" dirty="0"/>
          </a:p>
          <a:p>
            <a:r>
              <a:rPr kumimoji="1" lang="ja-JP" altLang="en-US" dirty="0"/>
              <a:t>そしてだんだん何もやる気が起こらなくなる無動機症候群となり、物事がどうでもよくなり、</a:t>
            </a:r>
            <a:endParaRPr kumimoji="1" lang="en-US" altLang="ja-JP" dirty="0"/>
          </a:p>
          <a:p>
            <a:r>
              <a:rPr kumimoji="1" lang="ja-JP" altLang="en-US" dirty="0"/>
              <a:t>さらに繰り返すことで妄想、幻覚が現れ社会に順応できなくなります。</a:t>
            </a:r>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58</a:t>
            </a:fld>
            <a:endParaRPr lang="en-US" altLang="ja-JP"/>
          </a:p>
        </p:txBody>
      </p:sp>
    </p:spTree>
    <p:extLst>
      <p:ext uri="{BB962C8B-B14F-4D97-AF65-F5344CB8AC3E}">
        <p14:creationId xmlns:p14="http://schemas.microsoft.com/office/powerpoint/2010/main" val="3697405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92188" y="768350"/>
            <a:ext cx="5114925" cy="3836988"/>
          </a:xfrm>
        </p:spPr>
      </p:sp>
      <p:sp>
        <p:nvSpPr>
          <p:cNvPr id="3" name="文字列プレースホルダ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ja-JP" altLang="en-US" dirty="0"/>
              <a:t>覚せい剤は麻黄という植物から作られます。</a:t>
            </a:r>
          </a:p>
          <a:p>
            <a:r>
              <a:rPr lang="ja-JP" altLang="en-US" dirty="0"/>
              <a:t>覚せい剤は日本で最も乱用されている薬物で、ほとんどが</a:t>
            </a:r>
          </a:p>
          <a:p>
            <a:r>
              <a:rPr lang="ja-JP" altLang="en-US" dirty="0"/>
              <a:t>密輸入で日本に入ってきます。</a:t>
            </a:r>
            <a:endParaRPr lang="en-US" altLang="ja-JP" dirty="0"/>
          </a:p>
          <a:p>
            <a:r>
              <a:rPr lang="ja-JP" altLang="en-US" dirty="0"/>
              <a:t>年々密輸量が増加していて、平成</a:t>
            </a:r>
            <a:r>
              <a:rPr lang="en-US" altLang="ja-JP" dirty="0"/>
              <a:t>29</a:t>
            </a:r>
            <a:r>
              <a:rPr lang="ja-JP" altLang="en-US" dirty="0"/>
              <a:t>年の押収量は</a:t>
            </a:r>
            <a:r>
              <a:rPr lang="en-US" altLang="ja-JP" dirty="0"/>
              <a:t>1</a:t>
            </a:r>
            <a:r>
              <a:rPr lang="ja-JP" altLang="en-US" dirty="0"/>
              <a:t>トンを超えて</a:t>
            </a:r>
            <a:endParaRPr lang="en-US" altLang="ja-JP" dirty="0"/>
          </a:p>
          <a:p>
            <a:r>
              <a:rPr lang="ja-JP" altLang="en-US" dirty="0"/>
              <a:t>末端価格にすると約</a:t>
            </a:r>
            <a:r>
              <a:rPr lang="en-US" altLang="ja-JP" dirty="0"/>
              <a:t>740</a:t>
            </a:r>
            <a:r>
              <a:rPr lang="ja-JP" altLang="en-US" dirty="0"/>
              <a:t>億円になるそうです。</a:t>
            </a:r>
          </a:p>
          <a:p>
            <a:endParaRPr lang="ja-JP" altLang="en-US" dirty="0"/>
          </a:p>
          <a:p>
            <a:r>
              <a:rPr lang="ja-JP" altLang="en-US" dirty="0"/>
              <a:t>覚醒剤は水に溶かして注射したり、アルミホイルの上で火で</a:t>
            </a:r>
          </a:p>
          <a:p>
            <a:r>
              <a:rPr lang="ja-JP" altLang="en-US" dirty="0"/>
              <a:t>あぶって煙を吸引します。</a:t>
            </a:r>
            <a:endParaRPr lang="en-US" altLang="ja-JP" dirty="0"/>
          </a:p>
          <a:p>
            <a:endParaRPr lang="en-US" altLang="ja-JP" dirty="0"/>
          </a:p>
          <a:p>
            <a:endParaRPr lang="ja-JP" altLang="en-US" dirty="0"/>
          </a:p>
          <a:p>
            <a:endParaRPr lang="ja-JP" altLang="en-US" dirty="0"/>
          </a:p>
        </p:txBody>
      </p:sp>
    </p:spTree>
    <p:extLst>
      <p:ext uri="{BB962C8B-B14F-4D97-AF65-F5344CB8AC3E}">
        <p14:creationId xmlns:p14="http://schemas.microsoft.com/office/powerpoint/2010/main" val="27544695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92188" y="768350"/>
            <a:ext cx="5114925" cy="3836988"/>
          </a:xfrm>
        </p:spPr>
      </p:sp>
      <p:sp>
        <p:nvSpPr>
          <p:cNvPr id="3" name="文字列プレースホルダ 2"/>
          <p:cNvSpPr>
            <a:spLocks noGrp="1"/>
          </p:cNvSpPr>
          <p:nvPr>
            <p:ph type="body" idx="3"/>
          </p:nvPr>
        </p:nvSpPr>
        <p:spPr/>
        <p:txBody>
          <a:bodyPr/>
          <a:lstStyle/>
          <a:p>
            <a:r>
              <a:rPr lang="ja-JP" altLang="en-US" dirty="0">
                <a:sym typeface="+mn-ea"/>
              </a:rPr>
              <a:t>これらの作用がすぐに現れ、何日も眠らずにいたり、なんでもできるという全能感を感じたり、</a:t>
            </a:r>
            <a:endParaRPr lang="en-US" altLang="ja-JP" dirty="0">
              <a:sym typeface="+mn-ea"/>
            </a:endParaRPr>
          </a:p>
          <a:p>
            <a:r>
              <a:rPr lang="ja-JP" altLang="en-US" dirty="0">
                <a:sym typeface="+mn-ea"/>
              </a:rPr>
              <a:t>何も食べなくても平気だったりします。</a:t>
            </a:r>
            <a:endParaRPr lang="en-US" altLang="ja-JP" dirty="0">
              <a:sym typeface="+mn-ea"/>
            </a:endParaRPr>
          </a:p>
          <a:p>
            <a:r>
              <a:rPr lang="ja-JP" altLang="en-US" dirty="0"/>
              <a:t>自分は空が飛べると思い込んでビルの屋上から飛び降りて死んでしまった人もいます。</a:t>
            </a:r>
            <a:endParaRPr lang="en-US" altLang="ja-JP" dirty="0"/>
          </a:p>
          <a:p>
            <a:r>
              <a:rPr lang="ja-JP" altLang="en-US" dirty="0">
                <a:sym typeface="+mn-ea"/>
              </a:rPr>
              <a:t>しかし薬がきれるとその反動で猛烈な倦怠感や不安感におそわれます。</a:t>
            </a:r>
            <a:endParaRPr lang="en-US" altLang="ja-JP" dirty="0"/>
          </a:p>
          <a:p>
            <a:r>
              <a:rPr lang="ja-JP" altLang="en-US" dirty="0">
                <a:sym typeface="+mn-ea"/>
              </a:rPr>
              <a:t>食欲もなくなりガリガリに痩せます。</a:t>
            </a:r>
            <a:endParaRPr lang="en-US" altLang="ja-JP" dirty="0"/>
          </a:p>
          <a:p>
            <a:r>
              <a:rPr lang="ja-JP" altLang="en-US" dirty="0">
                <a:sym typeface="+mn-ea"/>
              </a:rPr>
              <a:t>そのため依存性もとても強い薬物で芸能人などが何度も逮捕されるニュースを</a:t>
            </a:r>
            <a:endParaRPr lang="en-US" altLang="ja-JP" dirty="0"/>
          </a:p>
          <a:p>
            <a:r>
              <a:rPr lang="ja-JP" altLang="en-US" dirty="0">
                <a:sym typeface="+mn-ea"/>
              </a:rPr>
              <a:t>見たことがあるかもしれません。</a:t>
            </a:r>
            <a:endParaRPr lang="en-US" altLang="ja-JP" dirty="0"/>
          </a:p>
          <a:p>
            <a:r>
              <a:rPr lang="ja-JP" altLang="en-US" dirty="0">
                <a:sym typeface="+mn-ea"/>
              </a:rPr>
              <a:t>乱用を続けると「人が自分の悪口を言っている」とか「狙われている、殺される」などの</a:t>
            </a:r>
            <a:endParaRPr lang="en-US" altLang="ja-JP" dirty="0">
              <a:sym typeface="+mn-ea"/>
            </a:endParaRPr>
          </a:p>
          <a:p>
            <a:r>
              <a:rPr lang="ja-JP" altLang="en-US" dirty="0">
                <a:sym typeface="+mn-ea"/>
              </a:rPr>
              <a:t>被害妄想的な幻聴が聞こえたり、体の中に虫が這いまわっているような感覚を起こす。</a:t>
            </a:r>
            <a:endParaRPr lang="en-US" altLang="ja-JP" dirty="0">
              <a:sym typeface="+mn-ea"/>
            </a:endParaRPr>
          </a:p>
          <a:p>
            <a:r>
              <a:rPr lang="ja-JP" altLang="en-US" dirty="0">
                <a:sym typeface="+mn-ea"/>
              </a:rPr>
              <a:t>また発作的に他人に暴力をふるったりすることもあります。</a:t>
            </a:r>
            <a:br>
              <a:rPr lang="en-US" altLang="ja-JP" dirty="0">
                <a:sym typeface="+mn-ea"/>
              </a:rPr>
            </a:br>
            <a:r>
              <a:rPr lang="ja-JP" altLang="en-US" dirty="0">
                <a:sym typeface="+mn-ea"/>
              </a:rPr>
              <a:t>注射で使われることが多いのですが不衛生な注射でＡＩＤＳなどの感染症に</a:t>
            </a:r>
            <a:endParaRPr lang="en-US" altLang="ja-JP" dirty="0">
              <a:sym typeface="+mn-ea"/>
            </a:endParaRPr>
          </a:p>
          <a:p>
            <a:r>
              <a:rPr lang="ja-JP" altLang="en-US" dirty="0">
                <a:sym typeface="+mn-ea"/>
              </a:rPr>
              <a:t>かかることもあります。</a:t>
            </a:r>
            <a:endParaRPr lang="en-US" altLang="ja-JP" dirty="0">
              <a:sym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(Click)</a:t>
            </a:r>
          </a:p>
          <a:p>
            <a:r>
              <a:rPr lang="ja-JP" altLang="en-US" dirty="0"/>
              <a:t>これは乱用者の注射痕です。</a:t>
            </a:r>
            <a:endParaRPr lang="en-US" altLang="ja-JP" dirty="0"/>
          </a:p>
          <a:p>
            <a:endParaRPr lang="ja-JP" altLang="en-US" dirty="0"/>
          </a:p>
        </p:txBody>
      </p:sp>
    </p:spTree>
    <p:extLst>
      <p:ext uri="{BB962C8B-B14F-4D97-AF65-F5344CB8AC3E}">
        <p14:creationId xmlns:p14="http://schemas.microsoft.com/office/powerpoint/2010/main" val="15100388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 1"/>
          <p:cNvSpPr>
            <a:spLocks noGrp="1" noRot="1" noChangeAspect="1" noTextEdit="1"/>
          </p:cNvSpPr>
          <p:nvPr>
            <p:ph type="sldImg"/>
          </p:nvPr>
        </p:nvSpPr>
        <p:spPr>
          <a:xfrm>
            <a:off x="992188" y="768350"/>
            <a:ext cx="5114925" cy="3836988"/>
          </a:xfrm>
        </p:spPr>
      </p:sp>
      <p:sp>
        <p:nvSpPr>
          <p:cNvPr id="15667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panose="02020603050405020304" pitchFamily="18" charset="0"/>
              </a:rPr>
              <a:t>順にクリック</a:t>
            </a:r>
            <a:endParaRPr lang="en-US" altLang="ja-JP" dirty="0">
              <a:latin typeface="Times New Roman" panose="02020603050405020304" pitchFamily="18" charset="0"/>
            </a:endParaRPr>
          </a:p>
          <a:p>
            <a:endParaRPr lang="en-US" altLang="ja-JP" dirty="0">
              <a:latin typeface="Times New Roman" panose="02020603050405020304" pitchFamily="18" charset="0"/>
            </a:endParaRPr>
          </a:p>
          <a:p>
            <a:r>
              <a:rPr lang="ja-JP" altLang="en-US" dirty="0">
                <a:latin typeface="Times New Roman" panose="02020603050405020304" pitchFamily="18" charset="0"/>
              </a:rPr>
              <a:t>他に「死ね、死ね」という声が聞こえる幻聴のために自分の耳を</a:t>
            </a:r>
            <a:endParaRPr lang="en-US" altLang="ja-JP" dirty="0">
              <a:latin typeface="Times New Roman" panose="02020603050405020304" pitchFamily="18" charset="0"/>
            </a:endParaRPr>
          </a:p>
          <a:p>
            <a:r>
              <a:rPr lang="ja-JP" altLang="en-US" dirty="0">
                <a:latin typeface="Times New Roman" panose="02020603050405020304" pitchFamily="18" charset="0"/>
              </a:rPr>
              <a:t>ドライバーで突いてしまったという例もあるそうです。</a:t>
            </a:r>
            <a:endParaRPr lang="en-US" altLang="ja-JP" dirty="0">
              <a:latin typeface="Times New Roman" panose="02020603050405020304" pitchFamily="18" charset="0"/>
            </a:endParaRPr>
          </a:p>
        </p:txBody>
      </p:sp>
      <p:sp>
        <p:nvSpPr>
          <p:cNvPr id="156676"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6645E7C2-8EE7-4DE2-9905-EAF1CC9073B2}" type="slidenum">
              <a:rPr lang="en-US" altLang="ja-JP" sz="1300" smtClean="0">
                <a:ea typeface="ＭＳ Ｐゴシック" panose="020B0600070205080204" pitchFamily="50" charset="-128"/>
              </a:rPr>
              <a:t>61</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3476121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ー 1"/>
          <p:cNvSpPr>
            <a:spLocks noGrp="1" noRot="1" noChangeAspect="1" noTextEdit="1"/>
          </p:cNvSpPr>
          <p:nvPr>
            <p:ph type="sldImg"/>
          </p:nvPr>
        </p:nvSpPr>
        <p:spPr>
          <a:xfrm>
            <a:off x="992188" y="768350"/>
            <a:ext cx="5114925" cy="3836988"/>
          </a:xfrm>
        </p:spPr>
      </p:sp>
      <p:sp>
        <p:nvSpPr>
          <p:cNvPr id="1495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a:t>
            </a:r>
            <a:r>
              <a:rPr lang="en-US" altLang="ja-JP" dirty="0"/>
              <a:t>Rush</a:t>
            </a:r>
            <a:r>
              <a:rPr lang="ja-JP" altLang="en-US" dirty="0"/>
              <a:t>」「お香」「アロマ」「バスソルト」「ビデオクリーナー」などとして販売されていますが、</a:t>
            </a:r>
          </a:p>
          <a:p>
            <a:r>
              <a:rPr lang="ja-JP" altLang="en-US" dirty="0"/>
              <a:t>実際は植物片に合成薬物を混ぜた危険なドラッグです。</a:t>
            </a:r>
          </a:p>
          <a:p>
            <a:r>
              <a:rPr lang="ja-JP" altLang="en-US" dirty="0"/>
              <a:t>使用すると幻覚や異常な行動など麻薬と同じような作用を起こします。</a:t>
            </a:r>
            <a:endParaRPr lang="en-US" altLang="ja-JP" dirty="0"/>
          </a:p>
          <a:p>
            <a:endParaRPr lang="ja-JP" altLang="en-US" dirty="0"/>
          </a:p>
          <a:p>
            <a:r>
              <a:rPr lang="ja-JP" altLang="en-US" dirty="0"/>
              <a:t>危険ドラッグを使用してクルマの事故を起こしたり、急性中毒で死亡するという</a:t>
            </a:r>
          </a:p>
          <a:p>
            <a:r>
              <a:rPr lang="ja-JP" altLang="en-US" dirty="0"/>
              <a:t>事件がありましたが、同じ銘柄の危険ドラッグでも中身や成分量が違う場合があり</a:t>
            </a:r>
          </a:p>
          <a:p>
            <a:r>
              <a:rPr lang="ja-JP" altLang="en-US" dirty="0"/>
              <a:t>事故につながりやすい傾向があります。</a:t>
            </a:r>
            <a:endParaRPr lang="en-US" altLang="ja-JP" dirty="0"/>
          </a:p>
          <a:p>
            <a:r>
              <a:rPr kumimoji="1" lang="ja-JP" altLang="en-US" dirty="0"/>
              <a:t>危険ドラッグは規制強化により路面店での販売はほとんどなくなりましたが、</a:t>
            </a:r>
          </a:p>
          <a:p>
            <a:r>
              <a:rPr kumimoji="1" lang="ja-JP" altLang="en-US" dirty="0"/>
              <a:t>インターネットやＳＮＳによる流通経路に変わってきています。</a:t>
            </a:r>
          </a:p>
          <a:p>
            <a:endParaRPr lang="ja-JP" altLang="en-US" dirty="0"/>
          </a:p>
          <a:p>
            <a:r>
              <a:rPr lang="ja-JP" altLang="en-US" dirty="0"/>
              <a:t>「合法」とか「デザイナースドラッグ」など紛らわしい名前にだまされないで、</a:t>
            </a:r>
          </a:p>
          <a:p>
            <a:r>
              <a:rPr lang="ja-JP" altLang="en-US" dirty="0"/>
              <a:t>絶対に使用しないでください。</a:t>
            </a:r>
            <a:endParaRPr lang="en-US" altLang="ja-JP" dirty="0"/>
          </a:p>
        </p:txBody>
      </p:sp>
      <p:sp>
        <p:nvSpPr>
          <p:cNvPr id="14950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804545" indent="-309245"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238250" indent="-247650"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733550" indent="-247650"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228850" indent="-247650"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7235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2188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7141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2094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E3BCD44-0CE0-4E5A-90E0-C41E8F8F7D44}" type="slidenum">
              <a:rPr lang="en-US" altLang="ja-JP" smtClean="0">
                <a:ea typeface="ＭＳ Ｐゴシック" panose="020B0600070205080204" pitchFamily="50" charset="-128"/>
              </a:rPr>
              <a:t>62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8097815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摘発された危険ドラッグの密造所</a:t>
            </a:r>
            <a:endParaRPr kumimoji="1" lang="en-US" altLang="ja-JP" dirty="0"/>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defRPr/>
            </a:pPr>
            <a:r>
              <a:rPr lang="ja-JP" altLang="en-US" dirty="0"/>
              <a:t>ネットで売られている危険ドラッグに危険ドラッグとは書いてありません。</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defRPr/>
            </a:pPr>
            <a:r>
              <a:rPr lang="ja-JP" altLang="en-US" dirty="0"/>
              <a:t>逆に「危険ドラッグではありません。」</a:t>
            </a:r>
            <a:endParaRPr kumimoji="1" lang="ja-JP" altLang="en-US" dirty="0"/>
          </a:p>
          <a:p>
            <a:r>
              <a:rPr lang="ja-JP" altLang="en-US" dirty="0"/>
              <a:t>「日本で規制されている物質は含まれていません。」</a:t>
            </a:r>
            <a:endParaRPr lang="en-US" altLang="ja-JP" dirty="0"/>
          </a:p>
          <a:p>
            <a:r>
              <a:rPr lang="ja-JP" altLang="en-US" dirty="0"/>
              <a:t>「日本で合法な商品です」などと表示されています。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63</a:t>
            </a:fld>
            <a:endParaRPr lang="en-US" altLang="ja-JP"/>
          </a:p>
        </p:txBody>
      </p:sp>
    </p:spTree>
    <p:extLst>
      <p:ext uri="{BB962C8B-B14F-4D97-AF65-F5344CB8AC3E}">
        <p14:creationId xmlns:p14="http://schemas.microsoft.com/office/powerpoint/2010/main" val="42274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74700" indent="-2971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92530" indent="-238125"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68780" indent="-238125"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146300" indent="-238125"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03500" indent="-238125"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060700" indent="-238125"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17900" indent="-238125"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975100" indent="-238125"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8A99751-279A-4920-9861-1A35A414642C}" type="slidenum">
              <a:rPr lang="en-US" altLang="ja-JP" sz="1300" smtClean="0">
                <a:latin typeface="Arial" panose="020B0604020202020204" pitchFamily="34" charset="0"/>
                <a:ea typeface="ＭＳ Ｐゴシック" panose="020B0600070205080204" pitchFamily="50" charset="-128"/>
              </a:rPr>
              <a:t>7</a:t>
            </a:fld>
            <a:endParaRPr lang="en-US" altLang="ja-JP" sz="1300">
              <a:latin typeface="Arial" panose="020B0604020202020204" pitchFamily="34" charset="0"/>
              <a:ea typeface="ＭＳ Ｐゴシック" panose="020B0600070205080204" pitchFamily="50" charset="-128"/>
            </a:endParaRPr>
          </a:p>
        </p:txBody>
      </p:sp>
      <p:sp>
        <p:nvSpPr>
          <p:cNvPr id="108547" name="Rectangle 2"/>
          <p:cNvSpPr>
            <a:spLocks noGrp="1" noRot="1" noChangeAspect="1" noChangeArrowheads="1" noTextEdit="1"/>
          </p:cNvSpPr>
          <p:nvPr>
            <p:ph type="sldImg"/>
          </p:nvPr>
        </p:nvSpPr>
        <p:spPr>
          <a:xfrm>
            <a:off x="990600" y="768350"/>
            <a:ext cx="5116513" cy="3836988"/>
          </a:xfrm>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8" tIns="47019" rIns="94038" bIns="47019"/>
          <a:lstStyle/>
          <a:p>
            <a:pPr eaLnBrk="1" hangingPunct="1"/>
            <a:r>
              <a:rPr lang="ja-JP" altLang="en-US" dirty="0">
                <a:latin typeface="Times New Roman" panose="02020603050405020304" pitchFamily="18" charset="0"/>
              </a:rPr>
              <a:t>小さい錠剤にも多くの工夫がされている。</a:t>
            </a:r>
            <a:endParaRPr lang="en-US" altLang="ja-JP" dirty="0">
              <a:latin typeface="Times New Roman" panose="02020603050405020304" pitchFamily="18" charset="0"/>
            </a:endParaRPr>
          </a:p>
          <a:p>
            <a:pPr eaLnBrk="1" hangingPunct="1"/>
            <a:r>
              <a:rPr lang="ja-JP" altLang="en-US" dirty="0">
                <a:latin typeface="Times New Roman" panose="02020603050405020304" pitchFamily="18" charset="0"/>
              </a:rPr>
              <a:t>薬が順に溶け出すようにして、</a:t>
            </a:r>
            <a:r>
              <a:rPr lang="en-US" altLang="ja-JP" dirty="0">
                <a:latin typeface="Times New Roman" panose="02020603050405020304" pitchFamily="18" charset="0"/>
              </a:rPr>
              <a:t>3</a:t>
            </a:r>
            <a:r>
              <a:rPr lang="ja-JP" altLang="en-US" dirty="0">
                <a:latin typeface="Times New Roman" panose="02020603050405020304" pitchFamily="18" charset="0"/>
              </a:rPr>
              <a:t>回飲む薬を</a:t>
            </a:r>
            <a:r>
              <a:rPr lang="en-US" altLang="ja-JP" dirty="0">
                <a:latin typeface="Times New Roman" panose="02020603050405020304" pitchFamily="18" charset="0"/>
              </a:rPr>
              <a:t>2</a:t>
            </a:r>
            <a:r>
              <a:rPr lang="ja-JP" altLang="en-US" dirty="0">
                <a:latin typeface="Times New Roman" panose="02020603050405020304" pitchFamily="18" charset="0"/>
              </a:rPr>
              <a:t>回や</a:t>
            </a:r>
            <a:r>
              <a:rPr lang="en-US" altLang="ja-JP" dirty="0">
                <a:latin typeface="Times New Roman" panose="02020603050405020304" pitchFamily="18" charset="0"/>
              </a:rPr>
              <a:t>1</a:t>
            </a:r>
            <a:r>
              <a:rPr lang="ja-JP" altLang="en-US" dirty="0">
                <a:latin typeface="Times New Roman" panose="02020603050405020304" pitchFamily="18" charset="0"/>
              </a:rPr>
              <a:t>回で</a:t>
            </a:r>
            <a:endParaRPr lang="en-US" altLang="ja-JP" dirty="0">
              <a:latin typeface="Times New Roman" panose="02020603050405020304" pitchFamily="18" charset="0"/>
            </a:endParaRPr>
          </a:p>
          <a:p>
            <a:pPr eaLnBrk="1" hangingPunct="1"/>
            <a:r>
              <a:rPr lang="ja-JP" altLang="en-US" dirty="0">
                <a:latin typeface="Times New Roman" panose="02020603050405020304" pitchFamily="18" charset="0"/>
              </a:rPr>
              <a:t>済むように工夫がしてある薬もあります。</a:t>
            </a:r>
            <a:endParaRPr lang="en-US" altLang="ja-JP" dirty="0">
              <a:latin typeface="Times New Roman" panose="02020603050405020304" pitchFamily="18" charset="0"/>
            </a:endParaRPr>
          </a:p>
        </p:txBody>
      </p:sp>
    </p:spTree>
    <p:extLst>
      <p:ext uri="{BB962C8B-B14F-4D97-AF65-F5344CB8AC3E}">
        <p14:creationId xmlns:p14="http://schemas.microsoft.com/office/powerpoint/2010/main" val="9499382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アメリカでは医療用麻薬の乱用で年間</a:t>
            </a:r>
            <a:r>
              <a:rPr kumimoji="1" lang="en-US" altLang="ja-JP" dirty="0"/>
              <a:t>5</a:t>
            </a:r>
            <a:r>
              <a:rPr kumimoji="1" lang="ja-JP" altLang="en-US" dirty="0"/>
              <a:t>万人以上が死亡していて、最近トランプ大統領が</a:t>
            </a:r>
            <a:endParaRPr kumimoji="1" lang="en-US" altLang="ja-JP" dirty="0"/>
          </a:p>
          <a:p>
            <a:r>
              <a:rPr kumimoji="1" lang="ja-JP" altLang="en-US" dirty="0"/>
              <a:t>非常事態宣言を出しました。</a:t>
            </a:r>
            <a:endParaRPr kumimoji="1" lang="en-US" altLang="ja-JP" dirty="0"/>
          </a:p>
          <a:p>
            <a:r>
              <a:rPr kumimoji="1" lang="ja-JP" altLang="en-US" dirty="0"/>
              <a:t>薬は反対からよむとリスクっています。</a:t>
            </a:r>
            <a:endParaRPr kumimoji="1" lang="en-US" altLang="ja-JP" dirty="0"/>
          </a:p>
          <a:p>
            <a:r>
              <a:rPr kumimoji="1" lang="ja-JP" altLang="en-US" dirty="0"/>
              <a:t>このような医薬品も乱用すれば依存症に陥ります。</a:t>
            </a:r>
            <a:endParaRPr kumimoji="1" lang="en-US" altLang="ja-JP" dirty="0"/>
          </a:p>
          <a:p>
            <a:r>
              <a:rPr kumimoji="1" lang="ja-JP" altLang="en-US" dirty="0"/>
              <a:t>決められた用法、用量をきちんと守らなければいけません。</a:t>
            </a:r>
            <a:endParaRPr kumimoji="1" lang="en-US" altLang="ja-JP" dirty="0"/>
          </a:p>
          <a:p>
            <a:endParaRPr kumimoji="1" lang="en-US" altLang="ja-JP" dirty="0"/>
          </a:p>
          <a:p>
            <a:r>
              <a:rPr kumimoji="1" lang="ja-JP" altLang="en-US" dirty="0"/>
              <a:t>また医師から処方された向精神薬をインターネットで転売したりする人が</a:t>
            </a:r>
            <a:endParaRPr kumimoji="1" lang="en-US" altLang="ja-JP" dirty="0"/>
          </a:p>
          <a:p>
            <a:r>
              <a:rPr kumimoji="1" lang="ja-JP" altLang="en-US" dirty="0"/>
              <a:t>いますが、そのように売ることも買うことも</a:t>
            </a:r>
            <a:r>
              <a:rPr kumimoji="1" lang="ja-JP" altLang="en-US" sz="1200" b="0" i="0" kern="1200" dirty="0">
                <a:solidFill>
                  <a:schemeClr val="tx1"/>
                </a:solidFill>
                <a:effectLst/>
                <a:latin typeface="Times New Roman" panose="02020603050405020304" pitchFamily="18" charset="0"/>
                <a:ea typeface="ＭＳ Ｐ明朝" panose="02020600040205080304" pitchFamily="18" charset="-128"/>
                <a:cs typeface="+mn-cs"/>
              </a:rPr>
              <a:t>麻薬及び向精神薬取締法という</a:t>
            </a:r>
            <a:endParaRPr kumimoji="1" lang="en-US" altLang="ja-JP" sz="1200" b="0" i="0" kern="1200" dirty="0">
              <a:solidFill>
                <a:schemeClr val="tx1"/>
              </a:solidFill>
              <a:effectLst/>
              <a:latin typeface="Times New Roman" panose="02020603050405020304" pitchFamily="18" charset="0"/>
              <a:ea typeface="ＭＳ Ｐ明朝" panose="02020600040205080304" pitchFamily="18" charset="-128"/>
              <a:cs typeface="+mn-cs"/>
            </a:endParaRPr>
          </a:p>
          <a:p>
            <a:r>
              <a:rPr kumimoji="1" lang="ja-JP" altLang="en-US" sz="1200" b="0" i="0" kern="1200">
                <a:solidFill>
                  <a:schemeClr val="tx1"/>
                </a:solidFill>
                <a:effectLst/>
                <a:latin typeface="Times New Roman" panose="02020603050405020304" pitchFamily="18" charset="0"/>
                <a:ea typeface="ＭＳ Ｐ明朝" panose="02020600040205080304" pitchFamily="18" charset="-128"/>
                <a:cs typeface="+mn-cs"/>
              </a:rPr>
              <a:t>法律により犯罪行為に</a:t>
            </a:r>
            <a:r>
              <a:rPr kumimoji="1" lang="ja-JP" altLang="en-US"/>
              <a:t>なります</a:t>
            </a:r>
            <a:r>
              <a:rPr kumimoji="1" lang="ja-JP" altLang="en-US" dirty="0"/>
              <a:t>。</a:t>
            </a:r>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64</a:t>
            </a:fld>
            <a:endParaRPr lang="en-US" altLang="ja-JP"/>
          </a:p>
        </p:txBody>
      </p:sp>
    </p:spTree>
    <p:extLst>
      <p:ext uri="{BB962C8B-B14F-4D97-AF65-F5344CB8AC3E}">
        <p14:creationId xmlns:p14="http://schemas.microsoft.com/office/powerpoint/2010/main" val="13535109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779222-5443-46A0-B5E9-B8A7C5969703}" type="slidenum">
              <a:rPr kumimoji="1" lang="ja-JP" altLang="en-US" smtClean="0"/>
              <a:t>65</a:t>
            </a:fld>
            <a:endParaRPr kumimoji="1" lang="ja-JP" altLang="en-US"/>
          </a:p>
        </p:txBody>
      </p:sp>
    </p:spTree>
    <p:extLst>
      <p:ext uri="{BB962C8B-B14F-4D97-AF65-F5344CB8AC3E}">
        <p14:creationId xmlns:p14="http://schemas.microsoft.com/office/powerpoint/2010/main" val="2607393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左が咳止めなどに含まれる成分です。右は乱用される薬物の構造式です。</a:t>
            </a:r>
            <a:endParaRPr kumimoji="1" lang="en-US" altLang="ja-JP" dirty="0"/>
          </a:p>
          <a:p>
            <a:r>
              <a:rPr kumimoji="1" lang="ja-JP" altLang="en-US" dirty="0"/>
              <a:t>このように似た形をしているので同じような作用があります。</a:t>
            </a:r>
          </a:p>
        </p:txBody>
      </p:sp>
      <p:sp>
        <p:nvSpPr>
          <p:cNvPr id="4" name="スライド番号プレースホルダー 3"/>
          <p:cNvSpPr>
            <a:spLocks noGrp="1"/>
          </p:cNvSpPr>
          <p:nvPr>
            <p:ph type="sldNum" sz="quarter" idx="10"/>
          </p:nvPr>
        </p:nvSpPr>
        <p:spPr/>
        <p:txBody>
          <a:bodyPr/>
          <a:lstStyle/>
          <a:p>
            <a:fld id="{7D779222-5443-46A0-B5E9-B8A7C5969703}" type="slidenum">
              <a:rPr kumimoji="1" lang="ja-JP" altLang="en-US" smtClean="0"/>
              <a:t>66</a:t>
            </a:fld>
            <a:endParaRPr kumimoji="1" lang="ja-JP" altLang="en-US"/>
          </a:p>
        </p:txBody>
      </p:sp>
    </p:spTree>
    <p:extLst>
      <p:ext uri="{BB962C8B-B14F-4D97-AF65-F5344CB8AC3E}">
        <p14:creationId xmlns:p14="http://schemas.microsoft.com/office/powerpoint/2010/main" val="34974454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市販薬の過剰服用によって救急搬送される事例が増え続けています。短時間に決められた用量（</a:t>
            </a:r>
            <a:r>
              <a:rPr kumimoji="1" lang="en-US" altLang="ja-JP" dirty="0"/>
              <a:t>dose</a:t>
            </a:r>
            <a:r>
              <a:rPr kumimoji="1" lang="ja-JP" altLang="en-US" dirty="0"/>
              <a:t>）を超えて過剰（</a:t>
            </a:r>
            <a:r>
              <a:rPr kumimoji="1" lang="en-US" altLang="ja-JP" dirty="0"/>
              <a:t>over)</a:t>
            </a:r>
            <a:r>
              <a:rPr kumimoji="1" lang="ja-JP" altLang="en-US" dirty="0"/>
              <a:t>に服用してしまうことをオーバードースといいます。それによって身体や精神に有害な作用が</a:t>
            </a:r>
            <a:r>
              <a:rPr kumimoji="1" lang="ja-JP" altLang="en-US"/>
              <a:t>生じます。市販</a:t>
            </a:r>
            <a:r>
              <a:rPr kumimoji="1" lang="ja-JP" altLang="en-US" dirty="0"/>
              <a:t>薬でも乱用</a:t>
            </a:r>
            <a:r>
              <a:rPr kumimoji="1" lang="ja-JP" altLang="en-US"/>
              <a:t>すると薬物と同じように中毒</a:t>
            </a:r>
            <a:r>
              <a:rPr kumimoji="1" lang="ja-JP" altLang="en-US" dirty="0"/>
              <a:t>を起こしたり依存症になるので自力ではやめられなくなることがあります。最悪な場合は死に至ります。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A6F76EE-6DE4-4ED3-AC1F-D8126A045DBB}" type="slidenum">
              <a:rPr lang="en-US" altLang="ja-JP" smtClean="0"/>
              <a:t>67</a:t>
            </a:fld>
            <a:endParaRPr lang="en-US" altLang="ja-JP"/>
          </a:p>
        </p:txBody>
      </p:sp>
    </p:spTree>
    <p:extLst>
      <p:ext uri="{BB962C8B-B14F-4D97-AF65-F5344CB8AC3E}">
        <p14:creationId xmlns:p14="http://schemas.microsoft.com/office/powerpoint/2010/main" val="20666984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 1"/>
          <p:cNvSpPr>
            <a:spLocks noGrp="1" noRot="1" noChangeAspect="1" noTextEdit="1"/>
          </p:cNvSpPr>
          <p:nvPr>
            <p:ph type="sldImg"/>
          </p:nvPr>
        </p:nvSpPr>
        <p:spPr>
          <a:xfrm>
            <a:off x="992188" y="768350"/>
            <a:ext cx="5114925" cy="3836988"/>
          </a:xfrm>
        </p:spPr>
      </p:sp>
      <p:sp>
        <p:nvSpPr>
          <p:cNvPr id="15462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panose="02020603050405020304" pitchFamily="18" charset="0"/>
              </a:rPr>
              <a:t>薬物をはじめるきっかけは先輩や友達など身近な人から誘われることが多いです。</a:t>
            </a:r>
          </a:p>
          <a:p>
            <a:r>
              <a:rPr lang="ja-JP" altLang="en-US" dirty="0">
                <a:latin typeface="Times New Roman" panose="02020603050405020304" pitchFamily="18" charset="0"/>
              </a:rPr>
              <a:t>特に大麻は60％以上が誘われて乱用をはじています。</a:t>
            </a:r>
          </a:p>
          <a:p>
            <a:endParaRPr lang="ja-JP" altLang="en-US" dirty="0">
              <a:latin typeface="Times New Roman" panose="02020603050405020304" pitchFamily="18" charset="0"/>
            </a:endParaRPr>
          </a:p>
          <a:p>
            <a:r>
              <a:rPr lang="ja-JP" altLang="en-US" dirty="0">
                <a:latin typeface="Times New Roman" panose="02020603050405020304" pitchFamily="18" charset="0"/>
              </a:rPr>
              <a:t>一度使い始めると止めることは難しくなります。</a:t>
            </a:r>
          </a:p>
          <a:p>
            <a:r>
              <a:rPr lang="ja-JP" altLang="en-US" dirty="0">
                <a:latin typeface="Times New Roman" panose="02020603050405020304" pitchFamily="18" charset="0"/>
              </a:rPr>
              <a:t>これを薬物依存といいます。</a:t>
            </a:r>
          </a:p>
          <a:p>
            <a:r>
              <a:rPr lang="ja-JP" altLang="en-US" dirty="0">
                <a:latin typeface="Times New Roman" panose="02020603050405020304" pitchFamily="18" charset="0"/>
              </a:rPr>
              <a:t>薬が切れると強い不安や苦痛を感じ、薬物をどのようにして手に入れるか</a:t>
            </a:r>
          </a:p>
          <a:p>
            <a:r>
              <a:rPr lang="ja-JP" altLang="en-US" dirty="0">
                <a:latin typeface="Times New Roman" panose="02020603050405020304" pitchFamily="18" charset="0"/>
              </a:rPr>
              <a:t>・・そのことだけしか考えられなくなります。</a:t>
            </a:r>
          </a:p>
          <a:p>
            <a:endParaRPr lang="ja-JP" altLang="en-US" dirty="0">
              <a:latin typeface="Times New Roman" panose="02020603050405020304" pitchFamily="18" charset="0"/>
            </a:endParaRPr>
          </a:p>
          <a:p>
            <a:r>
              <a:rPr lang="ja-JP" altLang="en-US" dirty="0">
                <a:latin typeface="Times New Roman" panose="02020603050405020304" pitchFamily="18" charset="0"/>
              </a:rPr>
              <a:t>しかし薬物を手に入れるにはお金が要ります。</a:t>
            </a:r>
          </a:p>
          <a:p>
            <a:r>
              <a:rPr lang="ja-JP" altLang="en-US" dirty="0">
                <a:latin typeface="Times New Roman" panose="02020603050405020304" pitchFamily="18" charset="0"/>
              </a:rPr>
              <a:t>最初はタダで分けてくれた薬物の売人も薬物依存になればどんなに</a:t>
            </a:r>
          </a:p>
          <a:p>
            <a:r>
              <a:rPr lang="ja-JP" altLang="en-US" dirty="0">
                <a:latin typeface="Times New Roman" panose="02020603050405020304" pitchFamily="18" charset="0"/>
              </a:rPr>
              <a:t>高くても買うことを知っています。</a:t>
            </a:r>
          </a:p>
          <a:p>
            <a:r>
              <a:rPr lang="ja-JP" altLang="en-US" dirty="0">
                <a:latin typeface="Times New Roman" panose="02020603050405020304" pitchFamily="18" charset="0"/>
              </a:rPr>
              <a:t>そのために家族や友人にウソをついたり、犯罪を犯すことになります。</a:t>
            </a:r>
          </a:p>
          <a:p>
            <a:r>
              <a:rPr lang="ja-JP" altLang="en-US" dirty="0">
                <a:latin typeface="Times New Roman" panose="02020603050405020304" pitchFamily="18" charset="0"/>
              </a:rPr>
              <a:t>このようにどんな手段でも薬物を手に入れようとすることを薬物探索行動といいます。</a:t>
            </a:r>
          </a:p>
          <a:p>
            <a:endParaRPr lang="ja-JP" altLang="en-US" dirty="0">
              <a:latin typeface="Times New Roman" panose="02020603050405020304" pitchFamily="18" charset="0"/>
            </a:endParaRPr>
          </a:p>
          <a:p>
            <a:endParaRPr lang="ja-JP" altLang="en-US" dirty="0">
              <a:latin typeface="Times New Roman" panose="02020603050405020304" pitchFamily="18" charset="0"/>
            </a:endParaRPr>
          </a:p>
        </p:txBody>
      </p:sp>
      <p:sp>
        <p:nvSpPr>
          <p:cNvPr id="154628"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1A140F83-FDD0-4896-88FC-FA35BD43A403}" type="slidenum">
              <a:rPr lang="en-US" altLang="ja-JP" sz="1300" smtClean="0">
                <a:ea typeface="ＭＳ Ｐゴシック" panose="020B0600070205080204" pitchFamily="50" charset="-128"/>
              </a:rPr>
              <a:t>68</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21639432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乱用を続けることでどうなるかというと</a:t>
            </a:r>
            <a:endParaRPr kumimoji="1" lang="en-US" altLang="ja-JP"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endParaRP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乱用薬物は脳に作用し中枢神経を興奮させたり、抑制したりして、幸福な気分や爽快感、</a:t>
            </a:r>
            <a:endParaRPr kumimoji="1" lang="en-US" altLang="ja-JP"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endParaRP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不安が消えていく感じを一時的に引き起こします。</a:t>
            </a:r>
            <a:endParaRPr kumimoji="1" lang="en-US" altLang="ja-JP"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endParaRP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逆に薬物が切れた時には強い不安感や不快感を感じるようになります。</a:t>
            </a: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　乱用される薬物の共通の特徴は、何度でもくり返して使いたくなる「依存」を引き起こす性</a:t>
            </a: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質を持っていることです。乱用を繰り返す人は「快感を得るため」でなく、薬が切れた時に</a:t>
            </a: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感じるイライラや不安から逃れるために薬物を使わざるを得なくなります。</a:t>
            </a:r>
            <a:endParaRPr kumimoji="1" lang="en-US" altLang="ja-JP"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endParaRP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こうして、薬物なしではいられない「薬物依存」の悪循環にはまってしまうのです。</a:t>
            </a:r>
            <a:endParaRPr kumimoji="1" lang="en-US" altLang="ja-JP"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endParaRP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しかも、乱用薬物には、使用を繰り返しているうちに、それまでと同じ量では効かなくなる「耐性」という</a:t>
            </a: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性質があります。</a:t>
            </a: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　</a:t>
            </a:r>
            <a:r>
              <a:rPr kumimoji="1" lang="en-US" altLang="ja-JP"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1</a:t>
            </a:r>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回だけと思って使いはじめた人も、薬物の「依存」と「耐性」によって使用する量や回数がどんどん増え</a:t>
            </a: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て、自分の意志ではやめることができなくなります。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69</a:t>
            </a:fld>
            <a:endParaRPr lang="en-US" altLang="ja-JP"/>
          </a:p>
        </p:txBody>
      </p:sp>
    </p:spTree>
    <p:extLst>
      <p:ext uri="{BB962C8B-B14F-4D97-AF65-F5344CB8AC3E}">
        <p14:creationId xmlns:p14="http://schemas.microsoft.com/office/powerpoint/2010/main" val="24595947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薬物の乱用の結果、ひとたび幻覚、被害妄想などの精神病の症状が生じると、</a:t>
            </a:r>
            <a:endParaRPr kumimoji="1" lang="en-US" altLang="ja-JP"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endParaRP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薬物を止めて治療によって表面上では回復しているように見えても、寝不足や</a:t>
            </a:r>
            <a:endParaRPr kumimoji="1" lang="en-US" altLang="ja-JP"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endParaRP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ほんの小さなストレスがきっかけで、突然、幻覚・被害妄想などの症状が起きてしまうことが</a:t>
            </a:r>
            <a:endParaRPr kumimoji="1" lang="en-US" altLang="ja-JP"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endParaRP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あります。</a:t>
            </a:r>
            <a:endParaRPr kumimoji="1" lang="en-US" altLang="ja-JP"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endParaRP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例えばパチンコ店や踏切の音などで薬物を摂った時と同じような症状が起きてしまいます。</a:t>
            </a:r>
          </a:p>
          <a:p>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これを「フラッシュバック」といいます。</a:t>
            </a:r>
            <a:endParaRPr kumimoji="1" lang="en-US" altLang="ja-JP"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rPr>
              <a:t>薬物乱用の影響は生涯続きます。</a:t>
            </a:r>
          </a:p>
          <a:p>
            <a:endParaRPr kumimoji="1" lang="ja-JP" altLang="en-US" sz="1200" b="0" i="0" u="none" strike="noStrike" kern="1200" baseline="0" dirty="0">
              <a:solidFill>
                <a:schemeClr val="tx1"/>
              </a:solidFill>
              <a:latin typeface="Times New Roman" panose="02020603050405020304" pitchFamily="18" charset="0"/>
              <a:ea typeface="ＭＳ Ｐ明朝" panose="02020600040205080304" pitchFamily="18" charset="-128"/>
              <a:cs typeface="+mn-cs"/>
            </a:endParaRPr>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70</a:t>
            </a:fld>
            <a:endParaRPr lang="en-US" altLang="ja-JP"/>
          </a:p>
        </p:txBody>
      </p:sp>
    </p:spTree>
    <p:extLst>
      <p:ext uri="{BB962C8B-B14F-4D97-AF65-F5344CB8AC3E}">
        <p14:creationId xmlns:p14="http://schemas.microsoft.com/office/powerpoint/2010/main" val="37799056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p:cNvSpPr>
            <a:spLocks noGrp="1" noRot="1" noChangeAspect="1" noTextEdit="1"/>
          </p:cNvSpPr>
          <p:nvPr>
            <p:ph type="sldImg"/>
          </p:nvPr>
        </p:nvSpPr>
        <p:spPr>
          <a:xfrm>
            <a:off x="992188" y="768350"/>
            <a:ext cx="5114925" cy="3836988"/>
          </a:xfrm>
        </p:spPr>
      </p:sp>
      <p:sp>
        <p:nvSpPr>
          <p:cNvPr id="15155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panose="02020603050405020304" pitchFamily="18" charset="0"/>
              </a:rPr>
              <a:t>もちろん法律で禁じられているので絶対に使ってはいけないのですが</a:t>
            </a:r>
            <a:endParaRPr lang="en-US" altLang="ja-JP" dirty="0">
              <a:latin typeface="Times New Roman" panose="02020603050405020304" pitchFamily="18" charset="0"/>
            </a:endParaRPr>
          </a:p>
          <a:p>
            <a:r>
              <a:rPr lang="ja-JP" altLang="en-US" dirty="0">
                <a:latin typeface="Times New Roman" panose="02020603050405020304" pitchFamily="18" charset="0"/>
              </a:rPr>
              <a:t>それでも乱用するのはなぜでしょう。</a:t>
            </a:r>
            <a:endParaRPr lang="en-US" altLang="ja-JP" dirty="0">
              <a:latin typeface="Times New Roman" panose="02020603050405020304" pitchFamily="18" charset="0"/>
            </a:endParaRPr>
          </a:p>
          <a:p>
            <a:r>
              <a:rPr lang="ja-JP" altLang="en-US" dirty="0">
                <a:latin typeface="Times New Roman" panose="02020603050405020304" pitchFamily="18" charset="0"/>
              </a:rPr>
              <a:t>身体を壊すのは自分で自己責任だからいいのでしょうか？</a:t>
            </a:r>
            <a:endParaRPr lang="en-US" altLang="ja-JP" dirty="0">
              <a:latin typeface="Times New Roman" panose="02020603050405020304" pitchFamily="18" charset="0"/>
            </a:endParaRPr>
          </a:p>
          <a:p>
            <a:r>
              <a:rPr lang="ja-JP" altLang="en-US" dirty="0">
                <a:latin typeface="Times New Roman" panose="02020603050405020304" pitchFamily="18" charset="0"/>
              </a:rPr>
              <a:t>１回だけなら依存症になることはないのでしょうか？</a:t>
            </a:r>
            <a:endParaRPr lang="en-US" altLang="ja-JP" dirty="0">
              <a:latin typeface="Times New Roman" panose="02020603050405020304" pitchFamily="18" charset="0"/>
            </a:endParaRPr>
          </a:p>
          <a:p>
            <a:r>
              <a:rPr lang="en-US" altLang="ja-JP" dirty="0">
                <a:latin typeface="Times New Roman" panose="02020603050405020304" pitchFamily="18" charset="0"/>
              </a:rPr>
              <a:t>《</a:t>
            </a:r>
            <a:r>
              <a:rPr lang="ja-JP" altLang="en-US" dirty="0">
                <a:latin typeface="Times New Roman" panose="02020603050405020304" pitchFamily="18" charset="0"/>
              </a:rPr>
              <a:t>クリック</a:t>
            </a:r>
            <a:r>
              <a:rPr lang="en-US" altLang="ja-JP" dirty="0">
                <a:latin typeface="Times New Roman" panose="02020603050405020304" pitchFamily="18" charset="0"/>
              </a:rPr>
              <a:t>》</a:t>
            </a:r>
          </a:p>
          <a:p>
            <a:r>
              <a:rPr lang="ja-JP" altLang="en-US" dirty="0">
                <a:latin typeface="Times New Roman" panose="02020603050405020304" pitchFamily="18" charset="0"/>
              </a:rPr>
              <a:t>いままでお話しした薬物や他にもたくさんの薬物がありますが、共通するのは</a:t>
            </a:r>
            <a:endParaRPr lang="en-US" altLang="ja-JP" dirty="0">
              <a:latin typeface="Times New Roman" panose="02020603050405020304" pitchFamily="18" charset="0"/>
            </a:endParaRPr>
          </a:p>
          <a:p>
            <a:r>
              <a:rPr lang="ja-JP" altLang="en-US" dirty="0">
                <a:latin typeface="Times New Roman" panose="02020603050405020304" pitchFamily="18" charset="0"/>
              </a:rPr>
              <a:t>強い依存性があり、自分の意志では止められなくなることです。</a:t>
            </a:r>
            <a:endParaRPr lang="en-US" altLang="ja-JP" dirty="0">
              <a:latin typeface="Times New Roman" panose="02020603050405020304" pitchFamily="18" charset="0"/>
            </a:endParaRPr>
          </a:p>
          <a:p>
            <a:r>
              <a:rPr lang="ja-JP" altLang="en-US" dirty="0">
                <a:latin typeface="Times New Roman" panose="02020603050405020304" pitchFamily="18" charset="0"/>
              </a:rPr>
              <a:t>そのような薬物に縛られる生活が本当に自由といえるのでしょうか？</a:t>
            </a:r>
            <a:endParaRPr lang="en-US" altLang="ja-JP" dirty="0">
              <a:latin typeface="Times New Roman" panose="02020603050405020304" pitchFamily="18" charset="0"/>
            </a:endParaRPr>
          </a:p>
          <a:p>
            <a:r>
              <a:rPr lang="ja-JP" altLang="en-US" dirty="0">
                <a:latin typeface="Times New Roman" panose="02020603050405020304" pitchFamily="18" charset="0"/>
              </a:rPr>
              <a:t>薬物のことが</a:t>
            </a:r>
            <a:r>
              <a:rPr lang="ja-JP" altLang="en-US" dirty="0"/>
              <a:t>最優先になり家族も</a:t>
            </a:r>
            <a:r>
              <a:rPr lang="ja-JP" altLang="en-US" dirty="0">
                <a:latin typeface="Times New Roman" panose="02020603050405020304" pitchFamily="18" charset="0"/>
              </a:rPr>
              <a:t>かえりみないようになっても自己責任で済むでしょうか？</a:t>
            </a:r>
            <a:endParaRPr lang="en-US" altLang="ja-JP" dirty="0">
              <a:latin typeface="Times New Roman" panose="02020603050405020304" pitchFamily="18" charset="0"/>
            </a:endParaRPr>
          </a:p>
          <a:p>
            <a:r>
              <a:rPr lang="ja-JP" altLang="en-US" dirty="0">
                <a:latin typeface="Times New Roman" panose="02020603050405020304" pitchFamily="18" charset="0"/>
              </a:rPr>
              <a:t>家族も仕事や結婚をあきらめなければならないことになるかもしれません。</a:t>
            </a:r>
            <a:endParaRPr lang="en-US" altLang="ja-JP" dirty="0">
              <a:latin typeface="Times New Roman" panose="02020603050405020304" pitchFamily="18" charset="0"/>
            </a:endParaRPr>
          </a:p>
          <a:p>
            <a:r>
              <a:rPr lang="ja-JP" altLang="en-US" dirty="0">
                <a:latin typeface="Times New Roman" panose="02020603050405020304" pitchFamily="18" charset="0"/>
              </a:rPr>
              <a:t>　薬物の使用は１回でも乱用であって法律で罰せられます。</a:t>
            </a:r>
          </a:p>
          <a:p>
            <a:r>
              <a:rPr lang="ja-JP" altLang="en-US" dirty="0">
                <a:latin typeface="Times New Roman" panose="02020603050405020304" pitchFamily="18" charset="0"/>
              </a:rPr>
              <a:t>そして１回の乱用でも急性中毒で死亡することがあります。</a:t>
            </a:r>
            <a:endParaRPr lang="en-US" altLang="ja-JP" dirty="0">
              <a:latin typeface="Times New Roman" panose="02020603050405020304" pitchFamily="18" charset="0"/>
            </a:endParaRPr>
          </a:p>
          <a:p>
            <a:endParaRPr lang="en-US" altLang="ja-JP" dirty="0">
              <a:latin typeface="Times New Roman" panose="02020603050405020304" pitchFamily="18" charset="0"/>
            </a:endParaRPr>
          </a:p>
          <a:p>
            <a:r>
              <a:rPr lang="ja-JP" altLang="en-US" dirty="0">
                <a:latin typeface="Times New Roman" panose="02020603050405020304" pitchFamily="18" charset="0"/>
              </a:rPr>
              <a:t>運よく１回目の乱用で嫌なことから一瞬でも逃げることができたとしても</a:t>
            </a:r>
            <a:endParaRPr lang="en-US" altLang="ja-JP" dirty="0">
              <a:latin typeface="Times New Roman" panose="02020603050405020304" pitchFamily="18" charset="0"/>
            </a:endParaRPr>
          </a:p>
          <a:p>
            <a:r>
              <a:rPr lang="ja-JP" altLang="en-US" dirty="0">
                <a:latin typeface="Times New Roman" panose="02020603050405020304" pitchFamily="18" charset="0"/>
              </a:rPr>
              <a:t>薬物を使う前の自分に戻ることはできません。</a:t>
            </a:r>
            <a:endParaRPr lang="en-US" altLang="ja-JP" dirty="0">
              <a:latin typeface="Times New Roman" panose="02020603050405020304" pitchFamily="18" charset="0"/>
            </a:endParaRPr>
          </a:p>
          <a:p>
            <a:r>
              <a:rPr lang="ja-JP" altLang="en-US" dirty="0">
                <a:latin typeface="Times New Roman" panose="02020603050405020304" pitchFamily="18" charset="0"/>
              </a:rPr>
              <a:t>一生薬物の誘惑と闘わなければならなくなります。</a:t>
            </a:r>
            <a:endParaRPr lang="en-US" altLang="ja-JP" dirty="0">
              <a:latin typeface="Times New Roman" panose="02020603050405020304" pitchFamily="18" charset="0"/>
            </a:endParaRPr>
          </a:p>
          <a:p>
            <a:endParaRPr lang="en-US" altLang="ja-JP" dirty="0">
              <a:latin typeface="Times New Roman" panose="02020603050405020304" pitchFamily="18" charset="0"/>
            </a:endParaRPr>
          </a:p>
          <a:p>
            <a:endParaRPr lang="en-US" altLang="ja-JP" dirty="0">
              <a:latin typeface="Times New Roman" panose="02020603050405020304" pitchFamily="18" charset="0"/>
            </a:endParaRPr>
          </a:p>
          <a:p>
            <a:endParaRPr lang="ja-JP" altLang="en-US" dirty="0">
              <a:latin typeface="Times New Roman" panose="02020603050405020304" pitchFamily="18" charset="0"/>
            </a:endParaRPr>
          </a:p>
        </p:txBody>
      </p:sp>
      <p:sp>
        <p:nvSpPr>
          <p:cNvPr id="151556"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4A46D1DC-315A-4017-B3B5-2BFD033FB0B4}" type="slidenum">
              <a:rPr lang="en-US" altLang="ja-JP" sz="1300" smtClean="0">
                <a:ea typeface="ＭＳ Ｐゴシック" panose="020B0600070205080204" pitchFamily="50" charset="-128"/>
              </a:rPr>
              <a:t>71</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34635072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海外で大麻が合法化されているのは乱用に警察の対応が追いつかないためです。</a:t>
            </a:r>
          </a:p>
          <a:p>
            <a:r>
              <a:rPr kumimoji="1" lang="ja-JP" altLang="en-US" dirty="0"/>
              <a:t>最近（2018.6）ではカナダで娯楽目的の大麻の使用を認める法案が可決しました。</a:t>
            </a:r>
          </a:p>
          <a:p>
            <a:r>
              <a:rPr kumimoji="1" lang="ja-JP" altLang="en-US" dirty="0"/>
              <a:t>カナダでは子供でも簡単に大麻を手に入れることができるほどまん延していて、違法であること</a:t>
            </a:r>
          </a:p>
          <a:p>
            <a:r>
              <a:rPr kumimoji="1" lang="ja-JP" altLang="en-US" dirty="0"/>
              <a:t>自体が意味をなさなくなっていました。</a:t>
            </a:r>
          </a:p>
          <a:p>
            <a:r>
              <a:rPr kumimoji="1" lang="ja-JP" altLang="en-US" dirty="0"/>
              <a:t>闇で乱用されるよりも、法の下で管理したほうがまだましという考え方なんです。</a:t>
            </a:r>
          </a:p>
          <a:p>
            <a:r>
              <a:rPr kumimoji="1" lang="ja-JP" altLang="en-US" dirty="0"/>
              <a:t>また闇組織に流れていたお金を税金として国が得ることができることがあります。</a:t>
            </a:r>
          </a:p>
          <a:p>
            <a:r>
              <a:rPr kumimoji="1" lang="ja-JP" altLang="en-US" dirty="0"/>
              <a:t>しかし法案に反対する議員は「カナダの次世代にとって破滅的なものになると思う」と</a:t>
            </a:r>
          </a:p>
          <a:p>
            <a:r>
              <a:rPr kumimoji="1" lang="ja-JP" altLang="en-US" dirty="0"/>
              <a:t>ツイートしています。</a:t>
            </a:r>
          </a:p>
          <a:p>
            <a:r>
              <a:rPr kumimoji="1" lang="ja-JP" altLang="en-US" dirty="0"/>
              <a:t>日本の場合はまだそのような段階ではありません。</a:t>
            </a:r>
          </a:p>
          <a:p>
            <a:r>
              <a:rPr kumimoji="1" lang="ja-JP" altLang="en-US" dirty="0"/>
              <a:t>合法とされている国でも日本人が大麻を所持すれば大麻取締法違反になることも</a:t>
            </a:r>
          </a:p>
          <a:p>
            <a:r>
              <a:rPr kumimoji="1" lang="ja-JP" altLang="en-US" dirty="0"/>
              <a:t>覚えておいてください。</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latin typeface="Times New Roman" panose="02020603050405020304" pitchFamily="18" charset="0"/>
              </a:rPr>
              <a:t>《</a:t>
            </a:r>
            <a:r>
              <a:rPr lang="ja-JP" altLang="en-US" dirty="0">
                <a:latin typeface="Times New Roman" panose="02020603050405020304" pitchFamily="18" charset="0"/>
              </a:rPr>
              <a:t>クリック</a:t>
            </a:r>
            <a:r>
              <a:rPr lang="en-US" altLang="ja-JP" dirty="0">
                <a:latin typeface="Times New Roman" panose="02020603050405020304" pitchFamily="18" charset="0"/>
              </a:rPr>
              <a:t>》</a:t>
            </a:r>
          </a:p>
          <a:p>
            <a:endParaRPr kumimoji="1" lang="ja-JP" altLang="en-US" dirty="0"/>
          </a:p>
          <a:p>
            <a:r>
              <a:rPr kumimoji="1" lang="ja-JP" altLang="en-US" dirty="0"/>
              <a:t>薬物の依存性の本質は精神依存性です。</a:t>
            </a:r>
          </a:p>
          <a:p>
            <a:r>
              <a:rPr kumimoji="1" lang="ja-JP" altLang="en-US" dirty="0"/>
              <a:t>身体依存による禁断症状とは関係なく、薬物が切れたときの不安のために</a:t>
            </a:r>
          </a:p>
          <a:p>
            <a:r>
              <a:rPr kumimoji="1" lang="ja-JP" altLang="en-US" dirty="0"/>
              <a:t>止められなくなります。</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latin typeface="Times New Roman" panose="02020603050405020304" pitchFamily="18" charset="0"/>
              </a:rPr>
              <a:t>《</a:t>
            </a:r>
            <a:r>
              <a:rPr lang="ja-JP" altLang="en-US" dirty="0">
                <a:latin typeface="Times New Roman" panose="02020603050405020304" pitchFamily="18" charset="0"/>
              </a:rPr>
              <a:t>クリック</a:t>
            </a:r>
            <a:r>
              <a:rPr lang="en-US" altLang="ja-JP" dirty="0">
                <a:latin typeface="Times New Roman" panose="02020603050405020304" pitchFamily="18" charset="0"/>
              </a:rPr>
              <a:t>》</a:t>
            </a:r>
          </a:p>
          <a:p>
            <a:endParaRPr kumimoji="1" lang="ja-JP" altLang="en-US" dirty="0"/>
          </a:p>
          <a:p>
            <a:r>
              <a:rPr kumimoji="1" lang="ja-JP" altLang="en-US" dirty="0"/>
              <a:t>薬物を1度でも乱用すればその記憶は脳に刻まれます。</a:t>
            </a:r>
          </a:p>
          <a:p>
            <a:r>
              <a:rPr kumimoji="1" lang="ja-JP" altLang="en-US" dirty="0"/>
              <a:t>2度目は1度目で大丈夫だったから今度も大丈夫、次もきっと大丈夫</a:t>
            </a:r>
          </a:p>
          <a:p>
            <a:r>
              <a:rPr kumimoji="1" lang="ja-JP" altLang="en-US" dirty="0"/>
              <a:t>自分でコントロールできていると思っていながら、気付いた時には薬物依存に</a:t>
            </a:r>
          </a:p>
          <a:p>
            <a:r>
              <a:rPr kumimoji="1" lang="ja-JP" altLang="en-US" dirty="0"/>
              <a:t>なっているのです。</a:t>
            </a:r>
          </a:p>
          <a:p>
            <a:r>
              <a:rPr kumimoji="1" lang="ja-JP" altLang="en-US" dirty="0"/>
              <a:t>また薬物を売る側は1回くらい大丈夫、みんなやってるよという</a:t>
            </a:r>
          </a:p>
          <a:p>
            <a:r>
              <a:rPr kumimoji="1" lang="ja-JP" altLang="en-US" dirty="0"/>
              <a:t>話をするものです。</a:t>
            </a:r>
          </a:p>
        </p:txBody>
      </p:sp>
      <p:sp>
        <p:nvSpPr>
          <p:cNvPr id="4" name="スライド番号プレースホルダー 3"/>
          <p:cNvSpPr>
            <a:spLocks noGrp="1"/>
          </p:cNvSpPr>
          <p:nvPr>
            <p:ph type="sldNum" sz="quarter" idx="10"/>
          </p:nvPr>
        </p:nvSpPr>
        <p:spPr/>
        <p:txBody>
          <a:bodyPr/>
          <a:lstStyle/>
          <a:p>
            <a:pPr>
              <a:defRPr/>
            </a:pPr>
            <a:fld id="{0A6F76EE-6DE4-4ED3-AC1F-D8126A045DBB}" type="slidenum">
              <a:rPr lang="en-US" altLang="ja-JP" smtClean="0"/>
              <a:t>72</a:t>
            </a:fld>
            <a:endParaRPr lang="en-US" altLang="ja-JP"/>
          </a:p>
        </p:txBody>
      </p:sp>
    </p:spTree>
    <p:extLst>
      <p:ext uri="{BB962C8B-B14F-4D97-AF65-F5344CB8AC3E}">
        <p14:creationId xmlns:p14="http://schemas.microsoft.com/office/powerpoint/2010/main" val="31376658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スライド イメージ プレースホルダ 1"/>
          <p:cNvSpPr>
            <a:spLocks noGrp="1" noRot="1" noChangeAspect="1" noTextEdit="1"/>
          </p:cNvSpPr>
          <p:nvPr>
            <p:ph type="sldImg"/>
          </p:nvPr>
        </p:nvSpPr>
        <p:spPr>
          <a:xfrm>
            <a:off x="992188" y="768350"/>
            <a:ext cx="5114925" cy="3836988"/>
          </a:xfrm>
        </p:spPr>
      </p:sp>
      <p:sp>
        <p:nvSpPr>
          <p:cNvPr id="15769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sym typeface="+mn-ea"/>
              </a:rPr>
              <a:t>本当の友達ならこんな誘いはしないはずですが、</a:t>
            </a:r>
            <a:r>
              <a:rPr lang="ja-JP" altLang="en-US" dirty="0">
                <a:latin typeface="Times New Roman" panose="02020603050405020304" pitchFamily="18" charset="0"/>
              </a:rPr>
              <a:t>もし誘われたらどうしますか？</a:t>
            </a:r>
          </a:p>
          <a:p>
            <a:r>
              <a:rPr lang="ja-JP" altLang="en-US" dirty="0">
                <a:latin typeface="Times New Roman" panose="02020603050405020304" pitchFamily="18" charset="0"/>
              </a:rPr>
              <a:t>もちろん断りますよね。でも友達、先輩などに誘われたら</a:t>
            </a:r>
          </a:p>
          <a:p>
            <a:r>
              <a:rPr lang="ja-JP" altLang="en-US" dirty="0">
                <a:latin typeface="Times New Roman" panose="02020603050405020304" pitchFamily="18" charset="0"/>
              </a:rPr>
              <a:t>断るのには勇気がいります。</a:t>
            </a:r>
            <a:endParaRPr lang="en-US" altLang="ja-JP" dirty="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latin typeface="Times New Roman" panose="02020603050405020304" pitchFamily="18" charset="0"/>
              </a:rPr>
              <a:t>《</a:t>
            </a:r>
            <a:r>
              <a:rPr lang="ja-JP" altLang="en-US" dirty="0">
                <a:latin typeface="Times New Roman" panose="02020603050405020304" pitchFamily="18" charset="0"/>
              </a:rPr>
              <a:t>クリック</a:t>
            </a:r>
            <a:r>
              <a:rPr lang="en-US" altLang="ja-JP" dirty="0">
                <a:latin typeface="Times New Roman" panose="02020603050405020304" pitchFamily="18" charset="0"/>
              </a:rPr>
              <a:t>》</a:t>
            </a:r>
          </a:p>
          <a:p>
            <a:endParaRPr lang="en-US" altLang="ja-JP" dirty="0">
              <a:latin typeface="Times New Roman" panose="02020603050405020304" pitchFamily="18" charset="0"/>
            </a:endParaRPr>
          </a:p>
          <a:p>
            <a:r>
              <a:rPr lang="ja-JP" altLang="en-US" dirty="0">
                <a:latin typeface="Times New Roman" panose="02020603050405020304" pitchFamily="18" charset="0"/>
              </a:rPr>
              <a:t>基本ははっきり断ることです。迷いを見せればしつこく誘います。</a:t>
            </a:r>
            <a:endParaRPr lang="en-US" altLang="ja-JP" dirty="0">
              <a:latin typeface="Times New Roman" panose="02020603050405020304" pitchFamily="18" charset="0"/>
            </a:endParaRPr>
          </a:p>
          <a:p>
            <a:r>
              <a:rPr lang="ja-JP" altLang="en-US" dirty="0">
                <a:latin typeface="Times New Roman" panose="02020603050405020304" pitchFamily="18" charset="0"/>
              </a:rPr>
              <a:t>本当にかっこいいのは自分の意思をしっかり持っている人ですね。</a:t>
            </a:r>
            <a:endParaRPr lang="en-US" altLang="ja-JP" dirty="0">
              <a:latin typeface="Times New Roman" panose="02020603050405020304" pitchFamily="18" charset="0"/>
            </a:endParaRPr>
          </a:p>
          <a:p>
            <a:r>
              <a:rPr lang="ja-JP" altLang="en-US" dirty="0">
                <a:latin typeface="Times New Roman" panose="02020603050405020304" pitchFamily="18" charset="0"/>
              </a:rPr>
              <a:t>「自分はいらない！」とはっきり断ることです。</a:t>
            </a:r>
            <a:endParaRPr lang="en-US" altLang="ja-JP" dirty="0">
              <a:latin typeface="Times New Roman" panose="02020603050405020304" pitchFamily="18" charset="0"/>
            </a:endParaRPr>
          </a:p>
          <a:p>
            <a:r>
              <a:rPr lang="ja-JP" altLang="en-US" dirty="0">
                <a:latin typeface="Times New Roman" panose="02020603050405020304" pitchFamily="18" charset="0"/>
              </a:rPr>
              <a:t>うまく言えない場合はその場を離れましょう。</a:t>
            </a:r>
            <a:endParaRPr lang="en-US" altLang="ja-JP" dirty="0">
              <a:latin typeface="Times New Roman" panose="02020603050405020304" pitchFamily="18" charset="0"/>
            </a:endParaRPr>
          </a:p>
          <a:p>
            <a:r>
              <a:rPr lang="ja-JP" altLang="en-US" dirty="0">
                <a:latin typeface="Times New Roman" panose="02020603050405020304" pitchFamily="18" charset="0"/>
              </a:rPr>
              <a:t>「塾があるから」とか「お腹が痛くなった」などと言ってその場から逃げてください。</a:t>
            </a:r>
            <a:endParaRPr lang="en-US" altLang="ja-JP" dirty="0">
              <a:latin typeface="Times New Roman" panose="02020603050405020304" pitchFamily="18" charset="0"/>
            </a:endParaRPr>
          </a:p>
          <a:p>
            <a:endParaRPr lang="en-US" altLang="ja-JP" dirty="0">
              <a:latin typeface="Times New Roman" panose="02020603050405020304" pitchFamily="18" charset="0"/>
            </a:endParaRPr>
          </a:p>
          <a:p>
            <a:r>
              <a:rPr lang="ja-JP" altLang="en-US" dirty="0">
                <a:latin typeface="Times New Roman" panose="02020603050405020304" pitchFamily="18" charset="0"/>
              </a:rPr>
              <a:t>もうすぐ夏休みですね。（実施時期に合わせて変更）</a:t>
            </a:r>
          </a:p>
          <a:p>
            <a:r>
              <a:rPr lang="ja-JP" altLang="en-US" dirty="0">
                <a:latin typeface="Times New Roman" panose="02020603050405020304" pitchFamily="18" charset="0"/>
              </a:rPr>
              <a:t>いろいろな誘惑が多くなると思いますが、</a:t>
            </a:r>
            <a:r>
              <a:rPr lang="ja-JP" altLang="en-US" dirty="0">
                <a:sym typeface="+mn-ea"/>
              </a:rPr>
              <a:t>怪しい場所や集まりには近づかないことも大事です。</a:t>
            </a:r>
            <a:endParaRPr lang="en-US" altLang="ja-JP" dirty="0">
              <a:sym typeface="+mn-ea"/>
            </a:endParaRPr>
          </a:p>
        </p:txBody>
      </p:sp>
      <p:sp>
        <p:nvSpPr>
          <p:cNvPr id="157700"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2CC1911-38ED-40F1-A739-5548AC6AB28D}" type="slidenum">
              <a:rPr lang="en-US" altLang="ja-JP" sz="1300" smtClean="0">
                <a:ea typeface="ＭＳ Ｐゴシック" panose="020B0600070205080204" pitchFamily="50" charset="-128"/>
              </a:rPr>
              <a:t>73</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56760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803275" indent="-307975"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2369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7322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227580" indent="-24638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847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1419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991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56380" indent="-24638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B57EC5E-7AAD-4033-9C6F-EA2909DC7FCD}" type="slidenum">
              <a:rPr lang="en-US" altLang="ja-JP" sz="1300" smtClean="0">
                <a:latin typeface="Arial" panose="020B0604020202020204" pitchFamily="34" charset="0"/>
                <a:ea typeface="ＭＳ Ｐゴシック" panose="020B0600070205080204" pitchFamily="50" charset="-128"/>
              </a:rPr>
              <a:t>8</a:t>
            </a:fld>
            <a:endParaRPr lang="en-US" altLang="ja-JP" sz="1300">
              <a:latin typeface="Arial" panose="020B0604020202020204" pitchFamily="34" charset="0"/>
              <a:ea typeface="ＭＳ Ｐゴシック" panose="020B0600070205080204" pitchFamily="50" charset="-128"/>
            </a:endParaRPr>
          </a:p>
        </p:txBody>
      </p:sp>
      <p:sp>
        <p:nvSpPr>
          <p:cNvPr id="109571" name="Rectangle 2"/>
          <p:cNvSpPr>
            <a:spLocks noGrp="1" noRot="1" noChangeAspect="1" noChangeArrowheads="1" noTextEdit="1"/>
          </p:cNvSpPr>
          <p:nvPr>
            <p:ph type="sldImg"/>
          </p:nvPr>
        </p:nvSpPr>
        <p:spPr>
          <a:xfrm>
            <a:off x="992188" y="768350"/>
            <a:ext cx="5114925" cy="3836988"/>
          </a:xfrm>
        </p:spPr>
      </p:sp>
      <p:sp>
        <p:nvSpPr>
          <p:cNvPr id="1095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このような薬をつぶしたりすると３回分の薬が一度に溶け出てしまい、副作用を</a:t>
            </a:r>
            <a:endParaRPr lang="en-US" altLang="ja-JP">
              <a:latin typeface="Arial" panose="020B0604020202020204" pitchFamily="34" charset="0"/>
            </a:endParaRPr>
          </a:p>
          <a:p>
            <a:pPr eaLnBrk="1" hangingPunct="1"/>
            <a:r>
              <a:rPr lang="ja-JP" altLang="en-US">
                <a:latin typeface="Arial" panose="020B0604020202020204" pitchFamily="34" charset="0"/>
              </a:rPr>
              <a:t>起こしてしまいます。</a:t>
            </a:r>
            <a:endParaRPr lang="en-US" altLang="ja-JP">
              <a:latin typeface="Arial" panose="020B0604020202020204" pitchFamily="34" charset="0"/>
            </a:endParaRPr>
          </a:p>
          <a:p>
            <a:pPr eaLnBrk="1" hangingPunct="1"/>
            <a:r>
              <a:rPr lang="ja-JP" altLang="en-US">
                <a:latin typeface="Arial" panose="020B0604020202020204" pitchFamily="34" charset="0"/>
              </a:rPr>
              <a:t>勝手につぶしたり、かみ砕いたり、カプセルを外したりしないようにしてください。</a:t>
            </a:r>
            <a:endParaRPr lang="en-US" altLang="ja-JP">
              <a:latin typeface="Arial" panose="020B0604020202020204" pitchFamily="34" charset="0"/>
            </a:endParaRPr>
          </a:p>
          <a:p>
            <a:pPr eaLnBrk="1" hangingPunct="1"/>
            <a:r>
              <a:rPr lang="ja-JP" altLang="en-US">
                <a:latin typeface="Arial" panose="020B0604020202020204" pitchFamily="34" charset="0"/>
              </a:rPr>
              <a:t>錠剤が大きくて飲みにくい場合は薬剤師に相談しましょう。</a:t>
            </a:r>
            <a:endParaRPr lang="en-US" altLang="ja-JP">
              <a:latin typeface="Arial" panose="020B0604020202020204" pitchFamily="34" charset="0"/>
            </a:endParaRPr>
          </a:p>
        </p:txBody>
      </p:sp>
    </p:spTree>
    <p:extLst>
      <p:ext uri="{BB962C8B-B14F-4D97-AF65-F5344CB8AC3E}">
        <p14:creationId xmlns:p14="http://schemas.microsoft.com/office/powerpoint/2010/main" val="2304827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ー 1"/>
          <p:cNvSpPr>
            <a:spLocks noGrp="1" noRot="1" noChangeAspect="1" noTextEdit="1"/>
          </p:cNvSpPr>
          <p:nvPr>
            <p:ph type="sldImg"/>
          </p:nvPr>
        </p:nvSpPr>
        <p:spPr>
          <a:xfrm>
            <a:off x="992188" y="768350"/>
            <a:ext cx="5114925" cy="3836988"/>
          </a:xfrm>
        </p:spPr>
      </p:sp>
      <p:sp>
        <p:nvSpPr>
          <p:cNvPr id="15257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今は情報があふれインターネットでなんでも買える時代です。</a:t>
            </a:r>
            <a:endParaRPr lang="en-US" altLang="ja-JP" dirty="0"/>
          </a:p>
          <a:p>
            <a:r>
              <a:rPr lang="ja-JP" altLang="en-US" dirty="0"/>
              <a:t>逆に言うと、自分の身は自分で守る知識を持たなければいけないということです。</a:t>
            </a:r>
          </a:p>
          <a:p>
            <a:r>
              <a:rPr lang="ja-JP" altLang="en-US" dirty="0"/>
              <a:t>とかく人間というのは自分に都合のよい情報を選んでしまいがちですが</a:t>
            </a:r>
          </a:p>
          <a:p>
            <a:r>
              <a:rPr lang="ja-JP" altLang="en-US" dirty="0"/>
              <a:t>乱用をした人も薬物の危険性をちゃんと知っていれば使わなかったと後悔するそうです。</a:t>
            </a:r>
            <a:endParaRPr lang="en-US" altLang="ja-JP" dirty="0"/>
          </a:p>
          <a:p>
            <a:r>
              <a:rPr lang="ja-JP" altLang="en-US" dirty="0"/>
              <a:t>まず知識を持つこと、それから警戒心を持って下さい。</a:t>
            </a:r>
            <a:endParaRPr lang="en-US" altLang="ja-JP" dirty="0"/>
          </a:p>
          <a:p>
            <a:endParaRPr lang="en-US" altLang="ja-JP" dirty="0"/>
          </a:p>
          <a:p>
            <a:r>
              <a:rPr lang="ja-JP" altLang="en-US" dirty="0"/>
              <a:t>堂々と売られているから安全ということはありません。</a:t>
            </a:r>
            <a:endParaRPr lang="en-US" altLang="ja-JP" dirty="0"/>
          </a:p>
          <a:p>
            <a:r>
              <a:rPr lang="ja-JP" altLang="en-US" dirty="0"/>
              <a:t>こうした薬物以外でもインターネットで売られているダイエットサプリなどで病気になったり、</a:t>
            </a:r>
          </a:p>
          <a:p>
            <a:r>
              <a:rPr lang="ja-JP" altLang="en-US" dirty="0"/>
              <a:t>死んでしまった人もいます。</a:t>
            </a:r>
            <a:endParaRPr lang="en-US" altLang="ja-JP" dirty="0"/>
          </a:p>
          <a:p>
            <a:endParaRPr lang="en-US" altLang="ja-JP" dirty="0"/>
          </a:p>
          <a:p>
            <a:r>
              <a:rPr lang="ja-JP" altLang="en-US" dirty="0" err="1"/>
              <a:t>ですので</a:t>
            </a:r>
            <a:r>
              <a:rPr lang="ja-JP" altLang="en-US" dirty="0"/>
              <a:t>病院や薬局で直接もらう薬や家族から渡された薬以外は、たとえ健康食品だと言われても</a:t>
            </a:r>
            <a:endParaRPr lang="en-US" altLang="ja-JP" dirty="0"/>
          </a:p>
          <a:p>
            <a:r>
              <a:rPr lang="ja-JP" altLang="en-US" dirty="0"/>
              <a:t>ゼッタイに使ってはいけません。</a:t>
            </a:r>
            <a:endParaRPr lang="en-US" altLang="ja-JP" dirty="0"/>
          </a:p>
          <a:p>
            <a:endParaRPr lang="ja-JP" altLang="en-US" dirty="0"/>
          </a:p>
          <a:p>
            <a:endParaRPr lang="ja-JP" altLang="en-US" dirty="0"/>
          </a:p>
          <a:p>
            <a:endParaRPr lang="ja-JP" altLang="en-US" dirty="0"/>
          </a:p>
        </p:txBody>
      </p:sp>
      <p:sp>
        <p:nvSpPr>
          <p:cNvPr id="15258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804545" indent="-309245"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238250" indent="-247650"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733550" indent="-247650"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228850" indent="-247650"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7235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2188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7141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2094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A1E59EF2-FD4B-434E-9106-FFE5B7F584BF}" type="slidenum">
              <a:rPr lang="en-US" altLang="ja-JP" smtClean="0">
                <a:ea typeface="ＭＳ Ｐゴシック" panose="020B0600070205080204" pitchFamily="50" charset="-128"/>
              </a:rPr>
              <a:t>74</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8856963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804545" indent="-309245"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238250" indent="-247650"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733550" indent="-247650"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228850" indent="-247650"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7235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2188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7141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209415" indent="-24765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6982FB8-A957-44AF-93EC-EB0BE41A5702}" type="slidenum">
              <a:rPr lang="en-US" altLang="ja-JP" smtClean="0">
                <a:ea typeface="ＭＳ Ｐゴシック" panose="020B0600070205080204" pitchFamily="50" charset="-128"/>
              </a:rPr>
              <a:t>75</a:t>
            </a:fld>
            <a:endParaRPr lang="en-US" altLang="ja-JP">
              <a:ea typeface="ＭＳ Ｐゴシック" panose="020B0600070205080204" pitchFamily="50" charset="-128"/>
            </a:endParaRPr>
          </a:p>
        </p:txBody>
      </p:sp>
      <p:sp>
        <p:nvSpPr>
          <p:cNvPr id="153603" name="Rectangle 2"/>
          <p:cNvSpPr>
            <a:spLocks noGrp="1" noRot="1" noChangeAspect="1" noChangeArrowheads="1" noTextEdit="1"/>
          </p:cNvSpPr>
          <p:nvPr>
            <p:ph type="sldImg"/>
          </p:nvPr>
        </p:nvSpPr>
        <p:spPr>
          <a:xfrm>
            <a:off x="992188" y="768350"/>
            <a:ext cx="5114925" cy="3836988"/>
          </a:xfrm>
        </p:spPr>
      </p:sp>
      <p:sp>
        <p:nvSpPr>
          <p:cNvPr id="153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100" dirty="0"/>
              <a:t>皆さんも楽しいことばかりではないと思います。つらいことや</a:t>
            </a:r>
          </a:p>
          <a:p>
            <a:pPr eaLnBrk="1" hangingPunct="1"/>
            <a:r>
              <a:rPr lang="ja-JP" altLang="en-US" sz="1100" dirty="0"/>
              <a:t>思い通りにならないこともあるでしょう。</a:t>
            </a:r>
            <a:endParaRPr lang="en-US" altLang="ja-JP" sz="1100" dirty="0"/>
          </a:p>
          <a:p>
            <a:pPr marL="0" marR="0" lvl="0" indent="0" algn="l" defTabSz="914400" rtl="0" eaLnBrk="1" fontAlgn="base" latinLnBrk="0" hangingPunct="1">
              <a:lnSpc>
                <a:spcPct val="100000"/>
              </a:lnSpc>
              <a:spcBef>
                <a:spcPct val="30000"/>
              </a:spcBef>
              <a:spcAft>
                <a:spcPct val="0"/>
              </a:spcAft>
              <a:buClrTx/>
              <a:buSzTx/>
              <a:buFontTx/>
              <a:buNone/>
              <a:defRPr/>
            </a:pPr>
            <a:r>
              <a:rPr lang="ja-JP" altLang="en-US" sz="1100" dirty="0"/>
              <a:t>しかし薬物がすべてを解決してくれるわけではありません。</a:t>
            </a:r>
          </a:p>
          <a:p>
            <a:pPr eaLnBrk="1" hangingPunct="1"/>
            <a:r>
              <a:rPr lang="ja-JP" altLang="en-US" sz="1100" dirty="0">
                <a:sym typeface="+mn-ea"/>
              </a:rPr>
              <a:t>薬物の誘惑に負けることなく、</a:t>
            </a:r>
            <a:r>
              <a:rPr lang="ja-JP" altLang="en-US" sz="1100" dirty="0"/>
              <a:t>自分を大切にしてください。</a:t>
            </a:r>
          </a:p>
          <a:p>
            <a:pPr eaLnBrk="1" hangingPunct="1"/>
            <a:r>
              <a:rPr lang="ja-JP" altLang="en-US" sz="1100" dirty="0"/>
              <a:t>そして薬物に頼るようなことは絶対にしないでいただきたい。</a:t>
            </a:r>
          </a:p>
          <a:p>
            <a:pPr eaLnBrk="1" hangingPunct="1"/>
            <a:endParaRPr lang="ja-JP" altLang="en-US" sz="1100" dirty="0"/>
          </a:p>
          <a:p>
            <a:pPr eaLnBrk="1" hangingPunct="1"/>
            <a:r>
              <a:rPr lang="ja-JP" altLang="en-US" sz="1100" dirty="0"/>
              <a:t>最後になりますが、薬物乱用は日本だけの問題ではありません。</a:t>
            </a:r>
          </a:p>
          <a:p>
            <a:pPr eaLnBrk="1" hangingPunct="1"/>
            <a:endParaRPr lang="ja-JP" altLang="en-US" sz="1100" dirty="0"/>
          </a:p>
          <a:p>
            <a:pPr eaLnBrk="1" hangingPunct="1"/>
            <a:r>
              <a:rPr lang="ja-JP" altLang="en-US" sz="1100" dirty="0"/>
              <a:t>最後にアメリカの啓発ビデオをみていただいて終わりにしたいと思います。</a:t>
            </a:r>
          </a:p>
        </p:txBody>
      </p:sp>
    </p:spTree>
    <p:extLst>
      <p:ext uri="{BB962C8B-B14F-4D97-AF65-F5344CB8AC3E}">
        <p14:creationId xmlns:p14="http://schemas.microsoft.com/office/powerpoint/2010/main" val="32138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92188" y="768350"/>
            <a:ext cx="5114925" cy="3836988"/>
          </a:xfrm>
        </p:spPr>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Times New Roman" panose="02020603050405020304" pitchFamily="18" charset="0"/>
            </a:endParaRPr>
          </a:p>
          <a:p>
            <a:endParaRPr lang="en-US" altLang="ja-JP" dirty="0">
              <a:latin typeface="Times New Roman" panose="02020603050405020304" pitchFamily="18" charset="0"/>
            </a:endParaRPr>
          </a:p>
        </p:txBody>
      </p:sp>
    </p:spTree>
    <p:extLst>
      <p:ext uri="{BB962C8B-B14F-4D97-AF65-F5344CB8AC3E}">
        <p14:creationId xmlns:p14="http://schemas.microsoft.com/office/powerpoint/2010/main" val="873645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992188" y="768350"/>
            <a:ext cx="5114925" cy="3836988"/>
          </a:xfrm>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ja-JP" dirty="0">
                <a:latin typeface="Times New Roman" panose="02020603050405020304" pitchFamily="18" charset="0"/>
              </a:rPr>
              <a:t>1</a:t>
            </a:r>
            <a:r>
              <a:rPr lang="ja-JP" altLang="en-US" dirty="0">
                <a:latin typeface="Times New Roman" panose="02020603050405020304" pitchFamily="18" charset="0"/>
              </a:rPr>
              <a:t>）例えば高血圧の薬が効きすぎると低血圧となり、立ちくらみやめまいなどを起こす。</a:t>
            </a:r>
            <a:endParaRPr lang="en-US" altLang="ja-JP" dirty="0">
              <a:latin typeface="Times New Roman" panose="02020603050405020304" pitchFamily="18" charset="0"/>
            </a:endParaRPr>
          </a:p>
          <a:p>
            <a:pPr>
              <a:lnSpc>
                <a:spcPct val="90000"/>
              </a:lnSpc>
            </a:pPr>
            <a:r>
              <a:rPr lang="en-US" altLang="ja-JP" dirty="0">
                <a:latin typeface="Times New Roman" panose="02020603050405020304" pitchFamily="18" charset="0"/>
              </a:rPr>
              <a:t>2</a:t>
            </a:r>
            <a:r>
              <a:rPr lang="ja-JP" altLang="en-US" dirty="0">
                <a:latin typeface="Times New Roman" panose="02020603050405020304" pitchFamily="18" charset="0"/>
              </a:rPr>
              <a:t>）用法を守らなかったり、飲み合わせの悪い薬を併用した場合など。</a:t>
            </a:r>
            <a:endParaRPr lang="en-US" altLang="ja-JP" dirty="0">
              <a:latin typeface="Times New Roman" panose="02020603050405020304" pitchFamily="18" charset="0"/>
            </a:endParaRPr>
          </a:p>
          <a:p>
            <a:pPr>
              <a:lnSpc>
                <a:spcPct val="90000"/>
              </a:lnSpc>
            </a:pPr>
            <a:r>
              <a:rPr lang="ja-JP" altLang="en-US" dirty="0">
                <a:latin typeface="Times New Roman" panose="02020603050405020304" pitchFamily="18" charset="0"/>
              </a:rPr>
              <a:t>３）正しく使っても、薬に対するアレルギーを起こすことがある。</a:t>
            </a:r>
            <a:endParaRPr lang="en-US" altLang="ja-JP" dirty="0">
              <a:latin typeface="Times New Roman" panose="02020603050405020304" pitchFamily="18" charset="0"/>
            </a:endParaRPr>
          </a:p>
          <a:p>
            <a:pPr>
              <a:lnSpc>
                <a:spcPct val="90000"/>
              </a:lnSpc>
            </a:pPr>
            <a:r>
              <a:rPr lang="en-US" altLang="ja-JP" dirty="0">
                <a:latin typeface="Times New Roman" panose="02020603050405020304" pitchFamily="18" charset="0"/>
              </a:rPr>
              <a:t>4</a:t>
            </a:r>
            <a:r>
              <a:rPr lang="ja-JP" altLang="en-US" dirty="0">
                <a:latin typeface="Times New Roman" panose="02020603050405020304" pitchFamily="18" charset="0"/>
              </a:rPr>
              <a:t>）胃の調子が悪い時に痛み止めなどを飲んで胃炎を起こしてしまう。</a:t>
            </a:r>
            <a:endParaRPr lang="en-US" altLang="ja-JP" dirty="0">
              <a:latin typeface="Times New Roman" panose="02020603050405020304" pitchFamily="18" charset="0"/>
            </a:endParaRPr>
          </a:p>
          <a:p>
            <a:pPr>
              <a:lnSpc>
                <a:spcPct val="90000"/>
              </a:lnSpc>
            </a:pPr>
            <a:endParaRPr lang="en-US" altLang="ja-JP" dirty="0">
              <a:latin typeface="Times New Roman" panose="02020603050405020304" pitchFamily="18" charset="0"/>
            </a:endParaRPr>
          </a:p>
        </p:txBody>
      </p:sp>
    </p:spTree>
    <p:extLst>
      <p:ext uri="{BB962C8B-B14F-4D97-AF65-F5344CB8AC3E}">
        <p14:creationId xmlns:p14="http://schemas.microsoft.com/office/powerpoint/2010/main" val="190590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atin typeface="Times New Roman" panose="02020603050405020304" pitchFamily="18"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Times New Roman" panose="02020603050405020304" pitchFamily="18"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29CAB543-E9E1-4B3A-98A9-0BCC534C972F}" type="slidenum">
              <a:rPr lang="en-US" altLang="ja-JP"/>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lvl="0"/>
            <a:endParaRPr lang="ja-JP"/>
          </a:p>
        </p:txBody>
      </p:sp>
      <p:sp>
        <p:nvSpPr>
          <p:cNvPr id="6" name="Footer Placeholder 5"/>
          <p:cNvSpPr>
            <a:spLocks noGrp="1"/>
          </p:cNvSpPr>
          <p:nvPr>
            <p:ph type="ftr" sz="quarter" idx="11"/>
          </p:nvPr>
        </p:nvSpPr>
        <p:spPr/>
        <p:txBody>
          <a:bodyPr/>
          <a:lstStyle/>
          <a:p>
            <a:pPr lvl="0"/>
            <a:endParaRPr lang="ja-JP"/>
          </a:p>
        </p:txBody>
      </p:sp>
      <p:sp>
        <p:nvSpPr>
          <p:cNvPr id="7" name="Slide Number Placeholder 6"/>
          <p:cNvSpPr>
            <a:spLocks noGrp="1"/>
          </p:cNvSpPr>
          <p:nvPr>
            <p:ph type="sldNum" sz="quarter" idx="12"/>
          </p:nvPr>
        </p:nvSpPr>
        <p:spPr/>
        <p:txBody>
          <a:bodyPr/>
          <a:lstStyle/>
          <a:p>
            <a:pPr lvl="0"/>
            <a:fld id="{9A0DB2DC-4C9A-4742-B13C-FB6460FD3503}" type="slidenum">
              <a:rPr lang="en-US" altLang="ja-JP" smtClean="0"/>
              <a:t>‹#›</a:t>
            </a:fld>
            <a:endParaRPr lang="ja-JP"/>
          </a:p>
        </p:txBody>
      </p:sp>
    </p:spTree>
    <p:extLst>
      <p:ext uri="{BB962C8B-B14F-4D97-AF65-F5344CB8AC3E}">
        <p14:creationId xmlns:p14="http://schemas.microsoft.com/office/powerpoint/2010/main" val="35796688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lvl="0"/>
            <a:endParaRPr lang="ja-JP"/>
          </a:p>
        </p:txBody>
      </p:sp>
      <p:sp>
        <p:nvSpPr>
          <p:cNvPr id="6" name="Footer Placeholder 5"/>
          <p:cNvSpPr>
            <a:spLocks noGrp="1"/>
          </p:cNvSpPr>
          <p:nvPr>
            <p:ph type="ftr" sz="quarter" idx="11"/>
          </p:nvPr>
        </p:nvSpPr>
        <p:spPr/>
        <p:txBody>
          <a:bodyPr/>
          <a:lstStyle/>
          <a:p>
            <a:pPr lvl="0"/>
            <a:endParaRPr lang="ja-JP"/>
          </a:p>
        </p:txBody>
      </p:sp>
      <p:sp>
        <p:nvSpPr>
          <p:cNvPr id="7" name="Slide Number Placeholder 6"/>
          <p:cNvSpPr>
            <a:spLocks noGrp="1"/>
          </p:cNvSpPr>
          <p:nvPr>
            <p:ph type="sldNum" sz="quarter" idx="12"/>
          </p:nvPr>
        </p:nvSpPr>
        <p:spPr/>
        <p:txBody>
          <a:bodyPr/>
          <a:lstStyle/>
          <a:p>
            <a:pPr lvl="0"/>
            <a:fld id="{9A0DB2DC-4C9A-4742-B13C-FB6460FD3503}" type="slidenum">
              <a:rPr lang="en-US" altLang="ja-JP" smtClean="0"/>
              <a:t>‹#›</a:t>
            </a:fld>
            <a:endParaRPr lang="ja-JP"/>
          </a:p>
        </p:txBody>
      </p:sp>
    </p:spTree>
    <p:extLst>
      <p:ext uri="{BB962C8B-B14F-4D97-AF65-F5344CB8AC3E}">
        <p14:creationId xmlns:p14="http://schemas.microsoft.com/office/powerpoint/2010/main" val="1892218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lvl="0"/>
            <a:endParaRPr lang="ja-JP"/>
          </a:p>
        </p:txBody>
      </p:sp>
      <p:sp>
        <p:nvSpPr>
          <p:cNvPr id="5" name="Footer Placeholder 4"/>
          <p:cNvSpPr>
            <a:spLocks noGrp="1"/>
          </p:cNvSpPr>
          <p:nvPr>
            <p:ph type="ftr" sz="quarter" idx="11"/>
          </p:nvPr>
        </p:nvSpPr>
        <p:spPr/>
        <p:txBody>
          <a:bodyPr/>
          <a:lstStyle/>
          <a:p>
            <a:pPr lvl="0"/>
            <a:endParaRPr lang="ja-JP"/>
          </a:p>
        </p:txBody>
      </p:sp>
      <p:sp>
        <p:nvSpPr>
          <p:cNvPr id="6" name="Slide Number Placeholder 5"/>
          <p:cNvSpPr>
            <a:spLocks noGrp="1"/>
          </p:cNvSpPr>
          <p:nvPr>
            <p:ph type="sldNum" sz="quarter" idx="12"/>
          </p:nvPr>
        </p:nvSpPr>
        <p:spPr/>
        <p:txBody>
          <a:bodyPr/>
          <a:lstStyle/>
          <a:p>
            <a:pPr lvl="0"/>
            <a:fld id="{9A0DB2DC-4C9A-4742-B13C-FB6460FD3503}" type="slidenum">
              <a:rPr lang="en-US" altLang="ja-JP" smtClean="0"/>
              <a:t>‹#›</a:t>
            </a:fld>
            <a:endParaRPr lang="ja-JP"/>
          </a:p>
        </p:txBody>
      </p:sp>
    </p:spTree>
    <p:extLst>
      <p:ext uri="{BB962C8B-B14F-4D97-AF65-F5344CB8AC3E}">
        <p14:creationId xmlns:p14="http://schemas.microsoft.com/office/powerpoint/2010/main" val="41667921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lvl="0"/>
            <a:endParaRPr lang="ja-JP"/>
          </a:p>
        </p:txBody>
      </p:sp>
      <p:sp>
        <p:nvSpPr>
          <p:cNvPr id="5" name="Footer Placeholder 4"/>
          <p:cNvSpPr>
            <a:spLocks noGrp="1"/>
          </p:cNvSpPr>
          <p:nvPr>
            <p:ph type="ftr" sz="quarter" idx="11"/>
          </p:nvPr>
        </p:nvSpPr>
        <p:spPr/>
        <p:txBody>
          <a:bodyPr/>
          <a:lstStyle/>
          <a:p>
            <a:pPr lvl="0"/>
            <a:endParaRPr lang="ja-JP"/>
          </a:p>
        </p:txBody>
      </p:sp>
      <p:sp>
        <p:nvSpPr>
          <p:cNvPr id="6" name="Slide Number Placeholder 5"/>
          <p:cNvSpPr>
            <a:spLocks noGrp="1"/>
          </p:cNvSpPr>
          <p:nvPr>
            <p:ph type="sldNum" sz="quarter" idx="12"/>
          </p:nvPr>
        </p:nvSpPr>
        <p:spPr/>
        <p:txBody>
          <a:bodyPr/>
          <a:lstStyle/>
          <a:p>
            <a:pPr lvl="0"/>
            <a:fld id="{9A0DB2DC-4C9A-4742-B13C-FB6460FD3503}" type="slidenum">
              <a:rPr lang="en-US" altLang="ja-JP" smtClean="0"/>
              <a:t>‹#›</a:t>
            </a:fld>
            <a:endParaRPr lang="ja-JP"/>
          </a:p>
        </p:txBody>
      </p:sp>
    </p:spTree>
    <p:extLst>
      <p:ext uri="{BB962C8B-B14F-4D97-AF65-F5344CB8AC3E}">
        <p14:creationId xmlns:p14="http://schemas.microsoft.com/office/powerpoint/2010/main" val="39918269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9042AB2E-0B39-4AEC-A7F1-790274464EAA}" type="slidenum">
              <a:rPr lang="en-US" altLang="ja-JP"/>
              <a:t>‹#›</a:t>
            </a:fld>
            <a:endParaRPr lang="en-US" altLang="ja-JP"/>
          </a:p>
        </p:txBody>
      </p:sp>
    </p:spTree>
    <p:extLst>
      <p:ext uri="{BB962C8B-B14F-4D97-AF65-F5344CB8AC3E}">
        <p14:creationId xmlns:p14="http://schemas.microsoft.com/office/powerpoint/2010/main" val="2872394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1DBC79F9-B2D4-449C-82D8-DA2B6AAF2C15}" type="slidenum">
              <a:rPr lang="en-US" altLang="ja-JP"/>
              <a:t>‹#›</a:t>
            </a:fld>
            <a:endParaRPr lang="en-US" altLang="ja-JP"/>
          </a:p>
        </p:txBody>
      </p:sp>
    </p:spTree>
    <p:extLst>
      <p:ext uri="{BB962C8B-B14F-4D97-AF65-F5344CB8AC3E}">
        <p14:creationId xmlns:p14="http://schemas.microsoft.com/office/powerpoint/2010/main" val="3100742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正方形/長方形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5" name="正方形/長方形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6" name="正方形/長方形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lang="ja-JP" altLang="en-US"/>
              <a:t>マスター タイトルの書式設定</a:t>
            </a:r>
            <a:endParaRPr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マスター サブタイトルの書式設定</a:t>
            </a:r>
            <a:endParaRPr lang="en-US"/>
          </a:p>
        </p:txBody>
      </p:sp>
      <p:sp>
        <p:nvSpPr>
          <p:cNvPr id="7" name="日付プレースホルダー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ltLang="ja-JP"/>
          </a:p>
        </p:txBody>
      </p:sp>
      <p:sp>
        <p:nvSpPr>
          <p:cNvPr id="10" name="フッター プレースホルダー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ltLang="ja-JP">
              <a:solidFill>
                <a:srgbClr val="EBDDC3"/>
              </a:solidFill>
            </a:endParaRPr>
          </a:p>
        </p:txBody>
      </p:sp>
      <p:sp>
        <p:nvSpPr>
          <p:cNvPr id="11" name="スライド番号プレースホルダー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4D35E10-72C0-4A6E-BDE1-06D23F5674C9}" type="slidenum">
              <a:rPr lang="en-US" altLang="ja-JP">
                <a:solidFill>
                  <a:srgbClr val="EBDDC3"/>
                </a:solidFill>
              </a:rPr>
              <a:pPr>
                <a:defRPr/>
              </a:pPr>
              <a:t>‹#›</a:t>
            </a:fld>
            <a:endParaRPr lang="en-US" altLang="ja-JP">
              <a:solidFill>
                <a:srgbClr val="EBDDC3"/>
              </a:solidFill>
            </a:endParaRPr>
          </a:p>
        </p:txBody>
      </p:sp>
    </p:spTree>
    <p:extLst>
      <p:ext uri="{BB962C8B-B14F-4D97-AF65-F5344CB8AC3E}">
        <p14:creationId xmlns:p14="http://schemas.microsoft.com/office/powerpoint/2010/main" val="297053074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lang="ja-JP" altLang="en-US"/>
              <a:t>マスター タイトルの書式設定</a:t>
            </a:r>
            <a:endParaRPr lang="en-US"/>
          </a:p>
        </p:txBody>
      </p:sp>
      <p:sp>
        <p:nvSpPr>
          <p:cNvPr id="8" name="コンテンツ プレースホルダー 7"/>
          <p:cNvSpPr>
            <a:spLocks noGrp="1"/>
          </p:cNvSpPr>
          <p:nvPr>
            <p:ph sz="quarter" idx="1"/>
          </p:nvPr>
        </p:nvSpPr>
        <p:spPr>
          <a:xfrm>
            <a:off x="612648" y="1600200"/>
            <a:ext cx="8153400" cy="4495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endParaRPr lang="en-US" altLang="ja-JP">
              <a:solidFill>
                <a:srgbClr val="775F55"/>
              </a:solidFill>
            </a:endParaRPr>
          </a:p>
        </p:txBody>
      </p:sp>
      <p:sp>
        <p:nvSpPr>
          <p:cNvPr id="5" name="フッター プレースホルダー 2"/>
          <p:cNvSpPr>
            <a:spLocks noGrp="1"/>
          </p:cNvSpPr>
          <p:nvPr>
            <p:ph type="ftr" sz="quarter" idx="11"/>
          </p:nvPr>
        </p:nvSpPr>
        <p:spPr/>
        <p:txBody>
          <a:bodyPr/>
          <a:lstStyle>
            <a:lvl1pPr>
              <a:defRPr/>
            </a:lvl1pPr>
          </a:lstStyle>
          <a:p>
            <a:pPr>
              <a:defRPr/>
            </a:pPr>
            <a:endParaRPr lang="en-US" altLang="ja-JP">
              <a:solidFill>
                <a:srgbClr val="775F55"/>
              </a:solidFill>
            </a:endParaRPr>
          </a:p>
        </p:txBody>
      </p:sp>
      <p:sp>
        <p:nvSpPr>
          <p:cNvPr id="6" name="スライド番号プレースホルダー 22"/>
          <p:cNvSpPr>
            <a:spLocks noGrp="1"/>
          </p:cNvSpPr>
          <p:nvPr>
            <p:ph type="sldNum" sz="quarter" idx="12"/>
          </p:nvPr>
        </p:nvSpPr>
        <p:spPr/>
        <p:txBody>
          <a:bodyPr/>
          <a:lstStyle>
            <a:lvl1pPr>
              <a:defRPr/>
            </a:lvl1pPr>
          </a:lstStyle>
          <a:p>
            <a:pPr>
              <a:defRPr/>
            </a:pPr>
            <a:fld id="{ECFB9841-AF44-4F19-8F80-2EB9DA0A4E2F}" type="slidenum">
              <a:rPr lang="en-US" altLang="ja-JP"/>
              <a:pPr>
                <a:defRPr/>
              </a:pPr>
              <a:t>‹#›</a:t>
            </a:fld>
            <a:endParaRPr lang="en-US" altLang="ja-JP"/>
          </a:p>
        </p:txBody>
      </p:sp>
    </p:spTree>
    <p:extLst>
      <p:ext uri="{BB962C8B-B14F-4D97-AF65-F5344CB8AC3E}">
        <p14:creationId xmlns:p14="http://schemas.microsoft.com/office/powerpoint/2010/main" val="341871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正方形/長方形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5" name="正方形/長方形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6" name="正方形/長方形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3" name="テキスト プレースホルダー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マスター テキストの書式設定</a:t>
            </a:r>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ja-JP" altLang="en-US"/>
              <a:t>マスター タイトルの書式設定</a:t>
            </a:r>
            <a:endParaRPr lang="en-US"/>
          </a:p>
        </p:txBody>
      </p:sp>
      <p:sp>
        <p:nvSpPr>
          <p:cNvPr id="7" name="日付プレースホルダー 11"/>
          <p:cNvSpPr>
            <a:spLocks noGrp="1"/>
          </p:cNvSpPr>
          <p:nvPr>
            <p:ph type="dt" sz="half" idx="10"/>
          </p:nvPr>
        </p:nvSpPr>
        <p:spPr/>
        <p:txBody>
          <a:bodyPr/>
          <a:lstStyle>
            <a:lvl1pPr>
              <a:defRPr/>
            </a:lvl1pPr>
          </a:lstStyle>
          <a:p>
            <a:pPr>
              <a:defRPr/>
            </a:pPr>
            <a:endParaRPr lang="en-US" altLang="ja-JP">
              <a:solidFill>
                <a:srgbClr val="775F55"/>
              </a:solidFill>
            </a:endParaRPr>
          </a:p>
        </p:txBody>
      </p:sp>
      <p:sp>
        <p:nvSpPr>
          <p:cNvPr id="8" name="スライド番号プレースホルダー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6569EA3-601E-4BAA-9E3C-A49E8215BA8C}" type="slidenum">
              <a:rPr lang="en-US" altLang="ja-JP"/>
              <a:pPr>
                <a:defRPr/>
              </a:pPr>
              <a:t>‹#›</a:t>
            </a:fld>
            <a:endParaRPr lang="en-US" altLang="ja-JP"/>
          </a:p>
        </p:txBody>
      </p:sp>
      <p:sp>
        <p:nvSpPr>
          <p:cNvPr id="9" name="フッター プレースホルダー 13"/>
          <p:cNvSpPr>
            <a:spLocks noGrp="1"/>
          </p:cNvSpPr>
          <p:nvPr>
            <p:ph type="ftr" sz="quarter" idx="12"/>
          </p:nvPr>
        </p:nvSpPr>
        <p:spPr/>
        <p:txBody>
          <a:bodyPr/>
          <a:lstStyle>
            <a:lvl1pPr>
              <a:defRPr/>
            </a:lvl1pPr>
          </a:lstStyle>
          <a:p>
            <a:pPr>
              <a:defRPr/>
            </a:pPr>
            <a:endParaRPr lang="en-US" altLang="ja-JP">
              <a:solidFill>
                <a:srgbClr val="775F55"/>
              </a:solidFill>
            </a:endParaRPr>
          </a:p>
        </p:txBody>
      </p:sp>
    </p:spTree>
    <p:extLst>
      <p:ext uri="{BB962C8B-B14F-4D97-AF65-F5344CB8AC3E}">
        <p14:creationId xmlns:p14="http://schemas.microsoft.com/office/powerpoint/2010/main" val="102107554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9" name="コンテンツ プレースホルダー 8"/>
          <p:cNvSpPr>
            <a:spLocks noGrp="1"/>
          </p:cNvSpPr>
          <p:nvPr>
            <p:ph sz="quarter" idx="1"/>
          </p:nvPr>
        </p:nvSpPr>
        <p:spPr>
          <a:xfrm>
            <a:off x="609600" y="1589567"/>
            <a:ext cx="3886200"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コンテンツ プレースホルダー 10"/>
          <p:cNvSpPr>
            <a:spLocks noGrp="1"/>
          </p:cNvSpPr>
          <p:nvPr>
            <p:ph sz="quarter" idx="2"/>
          </p:nvPr>
        </p:nvSpPr>
        <p:spPr>
          <a:xfrm>
            <a:off x="4844901" y="1589567"/>
            <a:ext cx="3886200"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7"/>
          <p:cNvSpPr>
            <a:spLocks noGrp="1"/>
          </p:cNvSpPr>
          <p:nvPr>
            <p:ph type="dt" sz="half" idx="10"/>
          </p:nvPr>
        </p:nvSpPr>
        <p:spPr/>
        <p:txBody>
          <a:bodyPr rtlCol="0"/>
          <a:lstStyle>
            <a:lvl1pPr>
              <a:defRPr/>
            </a:lvl1pPr>
          </a:lstStyle>
          <a:p>
            <a:pPr>
              <a:defRPr/>
            </a:pPr>
            <a:endParaRPr lang="en-US" altLang="ja-JP">
              <a:solidFill>
                <a:srgbClr val="775F55"/>
              </a:solidFill>
            </a:endParaRPr>
          </a:p>
        </p:txBody>
      </p:sp>
      <p:sp>
        <p:nvSpPr>
          <p:cNvPr id="6" name="スライド番号プレースホルダー 9"/>
          <p:cNvSpPr>
            <a:spLocks noGrp="1"/>
          </p:cNvSpPr>
          <p:nvPr>
            <p:ph type="sldNum" sz="quarter" idx="11"/>
          </p:nvPr>
        </p:nvSpPr>
        <p:spPr/>
        <p:txBody>
          <a:bodyPr rtlCol="0"/>
          <a:lstStyle>
            <a:lvl1pPr>
              <a:defRPr/>
            </a:lvl1pPr>
          </a:lstStyle>
          <a:p>
            <a:pPr>
              <a:defRPr/>
            </a:pPr>
            <a:fld id="{C434B6D6-734B-4817-9538-39C928459FCE}" type="slidenum">
              <a:rPr lang="en-US" altLang="ja-JP"/>
              <a:pPr>
                <a:defRPr/>
              </a:pPr>
              <a:t>‹#›</a:t>
            </a:fld>
            <a:endParaRPr lang="en-US" altLang="ja-JP"/>
          </a:p>
        </p:txBody>
      </p:sp>
      <p:sp>
        <p:nvSpPr>
          <p:cNvPr id="7" name="フッター プレースホルダー 11"/>
          <p:cNvSpPr>
            <a:spLocks noGrp="1"/>
          </p:cNvSpPr>
          <p:nvPr>
            <p:ph type="ftr" sz="quarter" idx="12"/>
          </p:nvPr>
        </p:nvSpPr>
        <p:spPr/>
        <p:txBody>
          <a:bodyPr rtlCol="0"/>
          <a:lstStyle>
            <a:lvl1pPr>
              <a:defRPr/>
            </a:lvl1pPr>
          </a:lstStyle>
          <a:p>
            <a:pPr>
              <a:defRPr/>
            </a:pPr>
            <a:endParaRPr lang="en-US" altLang="ja-JP">
              <a:solidFill>
                <a:srgbClr val="775F55"/>
              </a:solidFill>
            </a:endParaRPr>
          </a:p>
        </p:txBody>
      </p:sp>
    </p:spTree>
    <p:extLst>
      <p:ext uri="{BB962C8B-B14F-4D97-AF65-F5344CB8AC3E}">
        <p14:creationId xmlns:p14="http://schemas.microsoft.com/office/powerpoint/2010/main" val="296166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atin typeface="Times New Roman" panose="02020603050405020304" pitchFamily="18"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Times New Roman" panose="02020603050405020304" pitchFamily="18"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2F0A19DF-9F1B-444D-8560-41A373F0263E}" type="slidenum">
              <a:rPr lang="en-US" altLang="ja-JP"/>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lstStyle>
            <a:lvl1pPr>
              <a:defRPr/>
            </a:lvl1pPr>
          </a:lstStyle>
          <a:p>
            <a:r>
              <a:rPr lang="ja-JP" altLang="en-US"/>
              <a:t>マスター タイトルの書式設定</a:t>
            </a:r>
            <a:endParaRPr lang="en-US"/>
          </a:p>
        </p:txBody>
      </p:sp>
      <p:sp>
        <p:nvSpPr>
          <p:cNvPr id="11" name="コンテンツ プレースホルダー 10"/>
          <p:cNvSpPr>
            <a:spLocks noGrp="1"/>
          </p:cNvSpPr>
          <p:nvPr>
            <p:ph sz="quarter" idx="2"/>
          </p:nvPr>
        </p:nvSpPr>
        <p:spPr>
          <a:xfrm>
            <a:off x="609600" y="2438400"/>
            <a:ext cx="3886200" cy="3581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コンテンツ プレースホルダー 12"/>
          <p:cNvSpPr>
            <a:spLocks noGrp="1"/>
          </p:cNvSpPr>
          <p:nvPr>
            <p:ph sz="quarter" idx="4"/>
          </p:nvPr>
        </p:nvSpPr>
        <p:spPr>
          <a:xfrm>
            <a:off x="4800600" y="2438400"/>
            <a:ext cx="3886200" cy="3581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 name="テキスト プレースホルダー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a:t>マスター テキストの書式設定</a:t>
            </a:r>
          </a:p>
        </p:txBody>
      </p:sp>
      <p:sp>
        <p:nvSpPr>
          <p:cNvPr id="15" name="テキスト プレースホルダー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a:t>マスター テキストの書式設定</a:t>
            </a:r>
          </a:p>
        </p:txBody>
      </p:sp>
      <p:sp>
        <p:nvSpPr>
          <p:cNvPr id="7" name="日付プレースホルダー 9"/>
          <p:cNvSpPr>
            <a:spLocks noGrp="1"/>
          </p:cNvSpPr>
          <p:nvPr>
            <p:ph type="dt" sz="half" idx="10"/>
          </p:nvPr>
        </p:nvSpPr>
        <p:spPr/>
        <p:txBody>
          <a:bodyPr rtlCol="0"/>
          <a:lstStyle>
            <a:lvl1pPr>
              <a:defRPr/>
            </a:lvl1pPr>
          </a:lstStyle>
          <a:p>
            <a:pPr>
              <a:defRPr/>
            </a:pPr>
            <a:endParaRPr lang="en-US" altLang="ja-JP">
              <a:solidFill>
                <a:srgbClr val="775F55"/>
              </a:solidFill>
            </a:endParaRPr>
          </a:p>
        </p:txBody>
      </p:sp>
      <p:sp>
        <p:nvSpPr>
          <p:cNvPr id="8" name="スライド番号プレースホルダー 11"/>
          <p:cNvSpPr>
            <a:spLocks noGrp="1"/>
          </p:cNvSpPr>
          <p:nvPr>
            <p:ph type="sldNum" sz="quarter" idx="11"/>
          </p:nvPr>
        </p:nvSpPr>
        <p:spPr/>
        <p:txBody>
          <a:bodyPr rtlCol="0"/>
          <a:lstStyle>
            <a:lvl1pPr>
              <a:defRPr/>
            </a:lvl1pPr>
          </a:lstStyle>
          <a:p>
            <a:pPr>
              <a:defRPr/>
            </a:pPr>
            <a:fld id="{B748A2E6-F258-4F89-8AF3-F6B13CF1D19D}" type="slidenum">
              <a:rPr lang="en-US" altLang="ja-JP"/>
              <a:pPr>
                <a:defRPr/>
              </a:pPr>
              <a:t>‹#›</a:t>
            </a:fld>
            <a:endParaRPr lang="en-US" altLang="ja-JP"/>
          </a:p>
        </p:txBody>
      </p:sp>
      <p:sp>
        <p:nvSpPr>
          <p:cNvPr id="9" name="フッター プレースホルダー 13"/>
          <p:cNvSpPr>
            <a:spLocks noGrp="1"/>
          </p:cNvSpPr>
          <p:nvPr>
            <p:ph type="ftr" sz="quarter" idx="12"/>
          </p:nvPr>
        </p:nvSpPr>
        <p:spPr/>
        <p:txBody>
          <a:bodyPr rtlCol="0"/>
          <a:lstStyle>
            <a:lvl1pPr>
              <a:defRPr/>
            </a:lvl1pPr>
          </a:lstStyle>
          <a:p>
            <a:pPr>
              <a:defRPr/>
            </a:pPr>
            <a:endParaRPr lang="en-US" altLang="ja-JP">
              <a:solidFill>
                <a:srgbClr val="775F55"/>
              </a:solidFill>
            </a:endParaRPr>
          </a:p>
        </p:txBody>
      </p:sp>
    </p:spTree>
    <p:extLst>
      <p:ext uri="{BB962C8B-B14F-4D97-AF65-F5344CB8AC3E}">
        <p14:creationId xmlns:p14="http://schemas.microsoft.com/office/powerpoint/2010/main" val="244942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日付プレースホルダー 13"/>
          <p:cNvSpPr>
            <a:spLocks noGrp="1"/>
          </p:cNvSpPr>
          <p:nvPr>
            <p:ph type="dt" sz="half" idx="10"/>
          </p:nvPr>
        </p:nvSpPr>
        <p:spPr/>
        <p:txBody>
          <a:bodyPr/>
          <a:lstStyle>
            <a:lvl1pPr>
              <a:defRPr/>
            </a:lvl1pPr>
          </a:lstStyle>
          <a:p>
            <a:pPr>
              <a:defRPr/>
            </a:pPr>
            <a:endParaRPr lang="en-US" altLang="ja-JP">
              <a:solidFill>
                <a:srgbClr val="775F55"/>
              </a:solidFill>
            </a:endParaRPr>
          </a:p>
        </p:txBody>
      </p:sp>
      <p:sp>
        <p:nvSpPr>
          <p:cNvPr id="4" name="フッター プレースホルダー 2"/>
          <p:cNvSpPr>
            <a:spLocks noGrp="1"/>
          </p:cNvSpPr>
          <p:nvPr>
            <p:ph type="ftr" sz="quarter" idx="11"/>
          </p:nvPr>
        </p:nvSpPr>
        <p:spPr/>
        <p:txBody>
          <a:bodyPr/>
          <a:lstStyle>
            <a:lvl1pPr>
              <a:defRPr/>
            </a:lvl1pPr>
          </a:lstStyle>
          <a:p>
            <a:pPr>
              <a:defRPr/>
            </a:pPr>
            <a:endParaRPr lang="en-US" altLang="ja-JP">
              <a:solidFill>
                <a:srgbClr val="775F55"/>
              </a:solidFill>
            </a:endParaRPr>
          </a:p>
        </p:txBody>
      </p:sp>
      <p:sp>
        <p:nvSpPr>
          <p:cNvPr id="5" name="スライド番号プレースホルダー 22"/>
          <p:cNvSpPr>
            <a:spLocks noGrp="1"/>
          </p:cNvSpPr>
          <p:nvPr>
            <p:ph type="sldNum" sz="quarter" idx="12"/>
          </p:nvPr>
        </p:nvSpPr>
        <p:spPr/>
        <p:txBody>
          <a:bodyPr/>
          <a:lstStyle>
            <a:lvl1pPr>
              <a:defRPr/>
            </a:lvl1pPr>
          </a:lstStyle>
          <a:p>
            <a:pPr>
              <a:defRPr/>
            </a:pPr>
            <a:fld id="{DD96B8FC-EE9A-40C7-9B38-FE3AE51CA45E}" type="slidenum">
              <a:rPr lang="en-US" altLang="ja-JP"/>
              <a:pPr>
                <a:defRPr/>
              </a:pPr>
              <a:t>‹#›</a:t>
            </a:fld>
            <a:endParaRPr lang="en-US" altLang="ja-JP"/>
          </a:p>
        </p:txBody>
      </p:sp>
    </p:spTree>
    <p:extLst>
      <p:ext uri="{BB962C8B-B14F-4D97-AF65-F5344CB8AC3E}">
        <p14:creationId xmlns:p14="http://schemas.microsoft.com/office/powerpoint/2010/main" val="640305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775F55"/>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775F55"/>
              </a:solidFill>
            </a:endParaRPr>
          </a:p>
        </p:txBody>
      </p:sp>
      <p:sp>
        <p:nvSpPr>
          <p:cNvPr id="4" name="スライド番号プレースホルダー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BAA91C66-67F9-42DE-9653-765F93E81D37}" type="slidenum">
              <a:rPr lang="en-US" altLang="ja-JP">
                <a:solidFill>
                  <a:srgbClr val="775F55"/>
                </a:solidFill>
              </a:rPr>
              <a:pPr>
                <a:defRPr/>
              </a:pPr>
              <a:t>‹#›</a:t>
            </a:fld>
            <a:endParaRPr lang="en-US" altLang="ja-JP">
              <a:solidFill>
                <a:srgbClr val="775F55"/>
              </a:solidFill>
            </a:endParaRPr>
          </a:p>
        </p:txBody>
      </p:sp>
    </p:spTree>
    <p:extLst>
      <p:ext uri="{BB962C8B-B14F-4D97-AF65-F5344CB8AC3E}">
        <p14:creationId xmlns:p14="http://schemas.microsoft.com/office/powerpoint/2010/main" val="37015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lstStyle>
            <a:lvl1pPr algn="l">
              <a:buNone/>
              <a:defRPr sz="4400" b="0"/>
            </a:lvl1pPr>
          </a:lstStyle>
          <a:p>
            <a:r>
              <a:rPr lang="ja-JP" altLang="en-US"/>
              <a:t>マスター タイトルの書式設定</a:t>
            </a:r>
            <a:endParaRPr lang="en-US"/>
          </a:p>
        </p:txBody>
      </p:sp>
      <p:sp>
        <p:nvSpPr>
          <p:cNvPr id="3" name="テキスト プレースホルダー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ja-JP" altLang="en-US"/>
              <a:t>マスター テキストの書式設定</a:t>
            </a:r>
          </a:p>
        </p:txBody>
      </p:sp>
      <p:sp>
        <p:nvSpPr>
          <p:cNvPr id="9" name="コンテンツ プレースホルダー 8"/>
          <p:cNvSpPr>
            <a:spLocks noGrp="1"/>
          </p:cNvSpPr>
          <p:nvPr>
            <p:ph sz="quarter" idx="1"/>
          </p:nvPr>
        </p:nvSpPr>
        <p:spPr>
          <a:xfrm>
            <a:off x="2362200" y="1752600"/>
            <a:ext cx="6400800" cy="4419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endParaRPr lang="en-US" altLang="ja-JP">
              <a:solidFill>
                <a:srgbClr val="775F55"/>
              </a:solidFill>
            </a:endParaRPr>
          </a:p>
        </p:txBody>
      </p:sp>
      <p:sp>
        <p:nvSpPr>
          <p:cNvPr id="6" name="フッター プレースホルダー 2"/>
          <p:cNvSpPr>
            <a:spLocks noGrp="1"/>
          </p:cNvSpPr>
          <p:nvPr>
            <p:ph type="ftr" sz="quarter" idx="11"/>
          </p:nvPr>
        </p:nvSpPr>
        <p:spPr/>
        <p:txBody>
          <a:bodyPr/>
          <a:lstStyle>
            <a:lvl1pPr>
              <a:defRPr/>
            </a:lvl1pPr>
          </a:lstStyle>
          <a:p>
            <a:pPr>
              <a:defRPr/>
            </a:pPr>
            <a:endParaRPr lang="en-US" altLang="ja-JP">
              <a:solidFill>
                <a:srgbClr val="775F55"/>
              </a:solidFill>
            </a:endParaRPr>
          </a:p>
        </p:txBody>
      </p:sp>
      <p:sp>
        <p:nvSpPr>
          <p:cNvPr id="7" name="スライド番号プレースホルダー 22"/>
          <p:cNvSpPr>
            <a:spLocks noGrp="1"/>
          </p:cNvSpPr>
          <p:nvPr>
            <p:ph type="sldNum" sz="quarter" idx="12"/>
          </p:nvPr>
        </p:nvSpPr>
        <p:spPr/>
        <p:txBody>
          <a:bodyPr/>
          <a:lstStyle>
            <a:lvl1pPr>
              <a:defRPr/>
            </a:lvl1pPr>
          </a:lstStyle>
          <a:p>
            <a:pPr>
              <a:defRPr/>
            </a:pPr>
            <a:fld id="{E91751F9-143A-4DEE-98B5-FA3EB09FDDEB}" type="slidenum">
              <a:rPr lang="en-US" altLang="ja-JP"/>
              <a:pPr>
                <a:defRPr/>
              </a:pPr>
              <a:t>‹#›</a:t>
            </a:fld>
            <a:endParaRPr lang="en-US" altLang="ja-JP"/>
          </a:p>
        </p:txBody>
      </p:sp>
    </p:spTree>
    <p:extLst>
      <p:ext uri="{BB962C8B-B14F-4D97-AF65-F5344CB8AC3E}">
        <p14:creationId xmlns:p14="http://schemas.microsoft.com/office/powerpoint/2010/main" val="2758702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5" name="正方形/長方形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6" name="正方形/長方形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7" name="正方形/長方形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8" name="正方形/長方形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4" name="テキスト プレースホルダー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a:t>マスター テキストの書式設定</a:t>
            </a:r>
          </a:p>
        </p:txBody>
      </p:sp>
      <p:sp>
        <p:nvSpPr>
          <p:cNvPr id="2" name="タイトル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ja-JP" altLang="en-US"/>
              <a:t>マスター タイトルの書式設定</a:t>
            </a:r>
            <a:endParaRPr lang="en-US"/>
          </a:p>
        </p:txBody>
      </p:sp>
      <p:sp>
        <p:nvSpPr>
          <p:cNvPr id="3" name="図プレースホルダー 2"/>
          <p:cNvSpPr>
            <a:spLocks noGrp="1"/>
          </p:cNvSpPr>
          <p:nvPr>
            <p:ph type="pic" idx="1" hasCustomPrompt="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9" name="日付プレースホルダー 11"/>
          <p:cNvSpPr>
            <a:spLocks noGrp="1"/>
          </p:cNvSpPr>
          <p:nvPr>
            <p:ph type="dt" sz="half" idx="10"/>
          </p:nvPr>
        </p:nvSpPr>
        <p:spPr>
          <a:xfrm>
            <a:off x="6248400" y="6248400"/>
            <a:ext cx="2667000" cy="365125"/>
          </a:xfrm>
        </p:spPr>
        <p:txBody>
          <a:bodyPr rtlCol="0"/>
          <a:lstStyle>
            <a:lvl1pPr>
              <a:defRPr/>
            </a:lvl1pPr>
          </a:lstStyle>
          <a:p>
            <a:pPr>
              <a:defRPr/>
            </a:pPr>
            <a:endParaRPr lang="en-US" altLang="ja-JP">
              <a:solidFill>
                <a:srgbClr val="775F55"/>
              </a:solidFill>
            </a:endParaRPr>
          </a:p>
        </p:txBody>
      </p:sp>
      <p:sp>
        <p:nvSpPr>
          <p:cNvPr id="10" name="スライド番号プレースホルダー 12"/>
          <p:cNvSpPr>
            <a:spLocks noGrp="1"/>
          </p:cNvSpPr>
          <p:nvPr>
            <p:ph type="sldNum" sz="quarter" idx="11"/>
          </p:nvPr>
        </p:nvSpPr>
        <p:spPr>
          <a:xfrm>
            <a:off x="0" y="4667250"/>
            <a:ext cx="1447800" cy="663575"/>
          </a:xfrm>
        </p:spPr>
        <p:txBody>
          <a:bodyPr rtlCol="0"/>
          <a:lstStyle>
            <a:lvl1pPr>
              <a:defRPr sz="2800"/>
            </a:lvl1pPr>
          </a:lstStyle>
          <a:p>
            <a:pPr>
              <a:defRPr/>
            </a:pPr>
            <a:fld id="{E1734B2D-9183-465D-B95F-39689002C275}" type="slidenum">
              <a:rPr lang="en-US" altLang="ja-JP"/>
              <a:pPr>
                <a:defRPr/>
              </a:pPr>
              <a:t>‹#›</a:t>
            </a:fld>
            <a:endParaRPr lang="en-US" altLang="ja-JP"/>
          </a:p>
        </p:txBody>
      </p:sp>
      <p:sp>
        <p:nvSpPr>
          <p:cNvPr id="11" name="フッター プレースホルダー 13"/>
          <p:cNvSpPr>
            <a:spLocks noGrp="1"/>
          </p:cNvSpPr>
          <p:nvPr>
            <p:ph type="ftr" sz="quarter" idx="12"/>
          </p:nvPr>
        </p:nvSpPr>
        <p:spPr>
          <a:xfrm>
            <a:off x="1600200" y="6248400"/>
            <a:ext cx="4572000" cy="365125"/>
          </a:xfrm>
        </p:spPr>
        <p:txBody>
          <a:bodyPr rtlCol="0"/>
          <a:lstStyle>
            <a:lvl1pPr>
              <a:defRPr/>
            </a:lvl1pPr>
          </a:lstStyle>
          <a:p>
            <a:pPr>
              <a:defRPr/>
            </a:pPr>
            <a:endParaRPr lang="en-US" altLang="ja-JP">
              <a:solidFill>
                <a:srgbClr val="775F55"/>
              </a:solidFill>
            </a:endParaRPr>
          </a:p>
        </p:txBody>
      </p:sp>
    </p:spTree>
    <p:extLst>
      <p:ext uri="{BB962C8B-B14F-4D97-AF65-F5344CB8AC3E}">
        <p14:creationId xmlns:p14="http://schemas.microsoft.com/office/powerpoint/2010/main" val="190349346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endParaRPr lang="en-US" altLang="ja-JP">
              <a:solidFill>
                <a:srgbClr val="775F55"/>
              </a:solidFill>
            </a:endParaRPr>
          </a:p>
        </p:txBody>
      </p:sp>
      <p:sp>
        <p:nvSpPr>
          <p:cNvPr id="5" name="フッター プレースホルダー 2"/>
          <p:cNvSpPr>
            <a:spLocks noGrp="1"/>
          </p:cNvSpPr>
          <p:nvPr>
            <p:ph type="ftr" sz="quarter" idx="11"/>
          </p:nvPr>
        </p:nvSpPr>
        <p:spPr/>
        <p:txBody>
          <a:bodyPr/>
          <a:lstStyle>
            <a:lvl1pPr>
              <a:defRPr/>
            </a:lvl1pPr>
          </a:lstStyle>
          <a:p>
            <a:pPr>
              <a:defRPr/>
            </a:pPr>
            <a:endParaRPr lang="en-US" altLang="ja-JP">
              <a:solidFill>
                <a:srgbClr val="775F55"/>
              </a:solidFill>
            </a:endParaRPr>
          </a:p>
        </p:txBody>
      </p:sp>
      <p:sp>
        <p:nvSpPr>
          <p:cNvPr id="6" name="スライド番号プレースホルダー 22"/>
          <p:cNvSpPr>
            <a:spLocks noGrp="1"/>
          </p:cNvSpPr>
          <p:nvPr>
            <p:ph type="sldNum" sz="quarter" idx="12"/>
          </p:nvPr>
        </p:nvSpPr>
        <p:spPr/>
        <p:txBody>
          <a:bodyPr/>
          <a:lstStyle>
            <a:lvl1pPr>
              <a:defRPr/>
            </a:lvl1pPr>
          </a:lstStyle>
          <a:p>
            <a:pPr>
              <a:defRPr/>
            </a:pPr>
            <a:fld id="{CB8231E9-EF75-493D-B75D-0820C590B3C1}" type="slidenum">
              <a:rPr lang="en-US" altLang="ja-JP"/>
              <a:pPr>
                <a:defRPr/>
              </a:pPr>
              <a:t>‹#›</a:t>
            </a:fld>
            <a:endParaRPr lang="en-US" altLang="ja-JP"/>
          </a:p>
        </p:txBody>
      </p:sp>
    </p:spTree>
    <p:extLst>
      <p:ext uri="{BB962C8B-B14F-4D97-AF65-F5344CB8AC3E}">
        <p14:creationId xmlns:p14="http://schemas.microsoft.com/office/powerpoint/2010/main" val="1513952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4" name="正方形/長方形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solidFill>
                <a:prstClr val="white"/>
              </a:solidFill>
            </a:endParaRPr>
          </a:p>
        </p:txBody>
      </p:sp>
      <p:sp>
        <p:nvSpPr>
          <p:cNvPr id="5" name="正方形/長方形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solidFill>
                <a:prstClr val="white"/>
              </a:solidFill>
            </a:endParaRPr>
          </a:p>
        </p:txBody>
      </p:sp>
      <p:sp>
        <p:nvSpPr>
          <p:cNvPr id="6" name="正方形/長方形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solidFill>
                <a:prstClr val="white"/>
              </a:solidFill>
            </a:endParaRPr>
          </a:p>
        </p:txBody>
      </p:sp>
      <p:sp>
        <p:nvSpPr>
          <p:cNvPr id="2" name="縦書きタイトル 1"/>
          <p:cNvSpPr>
            <a:spLocks noGrp="1"/>
          </p:cNvSpPr>
          <p:nvPr>
            <p:ph type="title" orient="vert"/>
          </p:nvPr>
        </p:nvSpPr>
        <p:spPr>
          <a:xfrm>
            <a:off x="6553200" y="609600"/>
            <a:ext cx="2057400" cy="5516563"/>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57200" y="609600"/>
            <a:ext cx="5562600" cy="551656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3"/>
          <p:cNvSpPr>
            <a:spLocks noGrp="1"/>
          </p:cNvSpPr>
          <p:nvPr>
            <p:ph type="dt" sz="half" idx="10"/>
          </p:nvPr>
        </p:nvSpPr>
        <p:spPr>
          <a:xfrm>
            <a:off x="6553200" y="6248400"/>
            <a:ext cx="2209800" cy="365125"/>
          </a:xfrm>
        </p:spPr>
        <p:txBody>
          <a:bodyPr/>
          <a:lstStyle>
            <a:lvl1pPr>
              <a:defRPr/>
            </a:lvl1pPr>
          </a:lstStyle>
          <a:p>
            <a:pPr>
              <a:defRPr/>
            </a:pPr>
            <a:endParaRPr lang="en-US" altLang="ja-JP">
              <a:solidFill>
                <a:srgbClr val="775F55"/>
              </a:solidFill>
            </a:endParaRPr>
          </a:p>
        </p:txBody>
      </p:sp>
      <p:sp>
        <p:nvSpPr>
          <p:cNvPr id="8" name="フッター プレースホルダー 4"/>
          <p:cNvSpPr>
            <a:spLocks noGrp="1"/>
          </p:cNvSpPr>
          <p:nvPr>
            <p:ph type="ftr" sz="quarter" idx="11"/>
          </p:nvPr>
        </p:nvSpPr>
        <p:spPr>
          <a:xfrm>
            <a:off x="457200" y="6248400"/>
            <a:ext cx="5573713" cy="365125"/>
          </a:xfrm>
        </p:spPr>
        <p:txBody>
          <a:bodyPr/>
          <a:lstStyle>
            <a:lvl1pPr>
              <a:defRPr/>
            </a:lvl1pPr>
          </a:lstStyle>
          <a:p>
            <a:pPr>
              <a:defRPr/>
            </a:pPr>
            <a:endParaRPr lang="en-US" altLang="ja-JP">
              <a:solidFill>
                <a:srgbClr val="775F55"/>
              </a:solidFill>
            </a:endParaRPr>
          </a:p>
        </p:txBody>
      </p:sp>
      <p:sp>
        <p:nvSpPr>
          <p:cNvPr id="9" name="スライド番号プレースホルダー 5"/>
          <p:cNvSpPr>
            <a:spLocks noGrp="1"/>
          </p:cNvSpPr>
          <p:nvPr>
            <p:ph type="sldNum" sz="quarter" idx="12"/>
          </p:nvPr>
        </p:nvSpPr>
        <p:spPr>
          <a:xfrm rot="5400000">
            <a:off x="5989638" y="144462"/>
            <a:ext cx="533400" cy="244475"/>
          </a:xfrm>
        </p:spPr>
        <p:txBody>
          <a:bodyPr/>
          <a:lstStyle>
            <a:lvl1pPr>
              <a:defRPr/>
            </a:lvl1pPr>
          </a:lstStyle>
          <a:p>
            <a:pPr>
              <a:defRPr/>
            </a:pPr>
            <a:fld id="{D597E3B8-D422-44B9-8F30-2801EFCA1E62}" type="slidenum">
              <a:rPr lang="en-US" altLang="ja-JP"/>
              <a:pPr>
                <a:defRPr/>
              </a:pPr>
              <a:t>‹#›</a:t>
            </a:fld>
            <a:endParaRPr lang="en-US" altLang="ja-JP"/>
          </a:p>
        </p:txBody>
      </p:sp>
    </p:spTree>
    <p:extLst>
      <p:ext uri="{BB962C8B-B14F-4D97-AF65-F5344CB8AC3E}">
        <p14:creationId xmlns:p14="http://schemas.microsoft.com/office/powerpoint/2010/main" val="5309551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17922C2B-7E10-43AB-968C-47DBE9DFDEB6}" type="slidenum">
              <a:rPr lang="en-US" altLang="ja-JP" smtClean="0"/>
              <a:t>‹#›</a:t>
            </a:fld>
            <a:endParaRPr lang="en-US" altLang="ja-JP"/>
          </a:p>
        </p:txBody>
      </p:sp>
    </p:spTree>
    <p:extLst>
      <p:ext uri="{BB962C8B-B14F-4D97-AF65-F5344CB8AC3E}">
        <p14:creationId xmlns:p14="http://schemas.microsoft.com/office/powerpoint/2010/main" val="24423552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1318E608-669E-456B-ACD4-0535B28A1DB5}" type="datetimeFigureOut">
              <a:rPr lang="ja-JP" altLang="en-US" smtClean="0"/>
              <a:t>2024/10/24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6B84CB91-EACA-4558-A1A7-C0784A67DDCB}" type="slidenum">
              <a:rPr lang="ja-JP" altLang="en-US" smtClean="0"/>
              <a:t>‹#›</a:t>
            </a:fld>
            <a:endParaRPr lang="ja-JP" altLang="en-US"/>
          </a:p>
        </p:txBody>
      </p:sp>
    </p:spTree>
    <p:extLst>
      <p:ext uri="{BB962C8B-B14F-4D97-AF65-F5344CB8AC3E}">
        <p14:creationId xmlns:p14="http://schemas.microsoft.com/office/powerpoint/2010/main" val="22620920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16569EA3-601E-4BAA-9E3C-A49E8215BA8C}" type="slidenum">
              <a:rPr lang="en-US" altLang="ja-JP" smtClean="0"/>
              <a:t>‹#›</a:t>
            </a:fld>
            <a:endParaRPr lang="en-US" altLang="ja-JP"/>
          </a:p>
        </p:txBody>
      </p:sp>
    </p:spTree>
    <p:extLst>
      <p:ext uri="{BB962C8B-B14F-4D97-AF65-F5344CB8AC3E}">
        <p14:creationId xmlns:p14="http://schemas.microsoft.com/office/powerpoint/2010/main" val="28075507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lvl="0"/>
            <a:endParaRPr lang="ja-JP"/>
          </a:p>
        </p:txBody>
      </p:sp>
      <p:sp>
        <p:nvSpPr>
          <p:cNvPr id="6" name="Footer Placeholder 5"/>
          <p:cNvSpPr>
            <a:spLocks noGrp="1"/>
          </p:cNvSpPr>
          <p:nvPr>
            <p:ph type="ftr" sz="quarter" idx="11"/>
          </p:nvPr>
        </p:nvSpPr>
        <p:spPr/>
        <p:txBody>
          <a:bodyPr/>
          <a:lstStyle/>
          <a:p>
            <a:pPr lvl="0"/>
            <a:endParaRPr lang="ja-JP"/>
          </a:p>
        </p:txBody>
      </p:sp>
      <p:sp>
        <p:nvSpPr>
          <p:cNvPr id="7" name="Slide Number Placeholder 6"/>
          <p:cNvSpPr>
            <a:spLocks noGrp="1"/>
          </p:cNvSpPr>
          <p:nvPr>
            <p:ph type="sldNum" sz="quarter" idx="12"/>
          </p:nvPr>
        </p:nvSpPr>
        <p:spPr/>
        <p:txBody>
          <a:bodyPr/>
          <a:lstStyle/>
          <a:p>
            <a:pPr lvl="0"/>
            <a:fld id="{9A0DB2DC-4C9A-4742-B13C-FB6460FD3503}" type="slidenum">
              <a:rPr lang="en-US" altLang="ja-JP" smtClean="0"/>
              <a:t>‹#›</a:t>
            </a:fld>
            <a:endParaRPr lang="ja-JP"/>
          </a:p>
        </p:txBody>
      </p:sp>
    </p:spTree>
    <p:extLst>
      <p:ext uri="{BB962C8B-B14F-4D97-AF65-F5344CB8AC3E}">
        <p14:creationId xmlns:p14="http://schemas.microsoft.com/office/powerpoint/2010/main" val="25011988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lvl="0"/>
            <a:endParaRPr lang="ja-JP"/>
          </a:p>
        </p:txBody>
      </p:sp>
      <p:sp>
        <p:nvSpPr>
          <p:cNvPr id="8" name="Footer Placeholder 7"/>
          <p:cNvSpPr>
            <a:spLocks noGrp="1"/>
          </p:cNvSpPr>
          <p:nvPr>
            <p:ph type="ftr" sz="quarter" idx="11"/>
          </p:nvPr>
        </p:nvSpPr>
        <p:spPr/>
        <p:txBody>
          <a:bodyPr/>
          <a:lstStyle/>
          <a:p>
            <a:pPr lvl="0"/>
            <a:endParaRPr lang="ja-JP"/>
          </a:p>
        </p:txBody>
      </p:sp>
      <p:sp>
        <p:nvSpPr>
          <p:cNvPr id="9" name="Slide Number Placeholder 8"/>
          <p:cNvSpPr>
            <a:spLocks noGrp="1"/>
          </p:cNvSpPr>
          <p:nvPr>
            <p:ph type="sldNum" sz="quarter" idx="12"/>
          </p:nvPr>
        </p:nvSpPr>
        <p:spPr/>
        <p:txBody>
          <a:bodyPr/>
          <a:lstStyle/>
          <a:p>
            <a:pPr lvl="0"/>
            <a:fld id="{9A0DB2DC-4C9A-4742-B13C-FB6460FD3503}" type="slidenum">
              <a:rPr lang="en-US" altLang="ja-JP" smtClean="0"/>
              <a:t>‹#›</a:t>
            </a:fld>
            <a:endParaRPr lang="ja-JP"/>
          </a:p>
        </p:txBody>
      </p:sp>
    </p:spTree>
    <p:extLst>
      <p:ext uri="{BB962C8B-B14F-4D97-AF65-F5344CB8AC3E}">
        <p14:creationId xmlns:p14="http://schemas.microsoft.com/office/powerpoint/2010/main" val="362858729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DD96B8FC-EE9A-40C7-9B38-FE3AE51CA45E}" type="slidenum">
              <a:rPr lang="en-US" altLang="ja-JP" smtClean="0"/>
              <a:t>‹#›</a:t>
            </a:fld>
            <a:endParaRPr lang="en-US" altLang="ja-JP"/>
          </a:p>
        </p:txBody>
      </p:sp>
    </p:spTree>
    <p:extLst>
      <p:ext uri="{BB962C8B-B14F-4D97-AF65-F5344CB8AC3E}">
        <p14:creationId xmlns:p14="http://schemas.microsoft.com/office/powerpoint/2010/main" val="7918711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3243B75C-E76C-4C4E-A3DE-9A81FA79D59F}" type="slidenum">
              <a:rPr lang="en-US" altLang="ja-JP" smtClean="0"/>
              <a:t>‹#›</a:t>
            </a:fld>
            <a:endParaRPr lang="en-US" altLang="ja-JP"/>
          </a:p>
        </p:txBody>
      </p:sp>
    </p:spTree>
    <p:extLst>
      <p:ext uri="{BB962C8B-B14F-4D97-AF65-F5344CB8AC3E}">
        <p14:creationId xmlns:p14="http://schemas.microsoft.com/office/powerpoint/2010/main" val="3855102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ja-JP" altLang="en-US"/>
              <a:t>マスタ タイトルの書式設定</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latin typeface="Arial" panose="020B0604020202020204" pitchFamily="34" charset="0"/>
              </a:defRPr>
            </a:lvl1pPr>
          </a:lstStyle>
          <a:p>
            <a:pPr>
              <a:defRPr/>
            </a:pPr>
            <a:fld id="{AC3C9BAA-0627-4BFA-AE60-BFAA4E90CE21}" type="slidenum">
              <a:rPr lang="en-US" altLang="ja-JP"/>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ja-JP" altLang="en-US"/>
              <a:t>マスタ タイトルの書式設定</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latin typeface="Arial" panose="020B0604020202020204" pitchFamily="34" charset="0"/>
              </a:defRPr>
            </a:lvl1pPr>
          </a:lstStyle>
          <a:p>
            <a:pPr>
              <a:defRPr/>
            </a:pPr>
            <a:fld id="{E470A5E4-ADEE-4E17-8441-6429C09A6658}" type="slidenum">
              <a:rPr lang="en-US" altLang="ja-JP"/>
              <a:t>‹#›</a:t>
            </a:fld>
            <a:endParaRPr lang="en-US" altLang="ja-JP"/>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C3C9BAA-0627-4BFA-AE60-BFAA4E90CE21}" type="slidenum">
              <a:rPr lang="en-US" altLang="ja-JP" smtClean="0"/>
              <a:t>‹#›</a:t>
            </a:fld>
            <a:endParaRPr lang="en-US" altLang="ja-JP"/>
          </a:p>
        </p:txBody>
      </p:sp>
    </p:spTree>
    <p:extLst>
      <p:ext uri="{BB962C8B-B14F-4D97-AF65-F5344CB8AC3E}">
        <p14:creationId xmlns:p14="http://schemas.microsoft.com/office/powerpoint/2010/main" val="13601054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ja-JP" altLang="en-US"/>
              <a:t>マスター タイトルの書式設定</a:t>
            </a:r>
            <a:endParaRPr lang="en-US" altLang="ja-JP"/>
          </a:p>
        </p:txBody>
      </p:sp>
      <p:sp>
        <p:nvSpPr>
          <p:cNvPr id="1027" name="テキスト プレースホルダー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4" name="日付プレースホルダー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ltLang="ja-JP">
              <a:solidFill>
                <a:srgbClr val="775F55"/>
              </a:solidFill>
            </a:endParaRPr>
          </a:p>
        </p:txBody>
      </p:sp>
      <p:sp>
        <p:nvSpPr>
          <p:cNvPr id="3" name="フッター プレースホルダー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ltLang="ja-JP">
              <a:solidFill>
                <a:srgbClr val="775F55"/>
              </a:solidFill>
            </a:endParaRPr>
          </a:p>
        </p:txBody>
      </p:sp>
      <p:sp>
        <p:nvSpPr>
          <p:cNvPr id="7" name="正方形/長方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8" name="正方形/長方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9" name="正方形/長方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23" name="スライド番号プレースホルダー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7D444C32-0BC7-4AA0-B988-17E751013573}" type="slidenum">
              <a:rPr lang="en-US" altLang="ja-JP"/>
              <a:pPr>
                <a:defRPr/>
              </a:pPr>
              <a:t>‹#›</a:t>
            </a:fld>
            <a:endParaRPr lang="en-US" altLang="ja-JP"/>
          </a:p>
        </p:txBody>
      </p:sp>
    </p:spTree>
    <p:extLst>
      <p:ext uri="{BB962C8B-B14F-4D97-AF65-F5344CB8AC3E}">
        <p14:creationId xmlns:p14="http://schemas.microsoft.com/office/powerpoint/2010/main" val="423475888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w Cen MT" pitchFamily="34" charset="0"/>
          <a:ea typeface="HGPｺﾞｼｯｸE" panose="020B0900000000000000" pitchFamily="50" charset="-128"/>
        </a:defRPr>
      </a:lvl2pPr>
      <a:lvl3pPr algn="l" rtl="0" eaLnBrk="0" fontAlgn="base" hangingPunct="0">
        <a:spcBef>
          <a:spcPct val="0"/>
        </a:spcBef>
        <a:spcAft>
          <a:spcPct val="0"/>
        </a:spcAft>
        <a:defRPr kumimoji="1" sz="4400">
          <a:solidFill>
            <a:schemeClr val="tx2"/>
          </a:solidFill>
          <a:latin typeface="Tw Cen MT" pitchFamily="34" charset="0"/>
          <a:ea typeface="HGPｺﾞｼｯｸE" panose="020B0900000000000000" pitchFamily="50" charset="-128"/>
        </a:defRPr>
      </a:lvl3pPr>
      <a:lvl4pPr algn="l" rtl="0" eaLnBrk="0" fontAlgn="base" hangingPunct="0">
        <a:spcBef>
          <a:spcPct val="0"/>
        </a:spcBef>
        <a:spcAft>
          <a:spcPct val="0"/>
        </a:spcAft>
        <a:defRPr kumimoji="1" sz="4400">
          <a:solidFill>
            <a:schemeClr val="tx2"/>
          </a:solidFill>
          <a:latin typeface="Tw Cen MT" pitchFamily="34" charset="0"/>
          <a:ea typeface="HGPｺﾞｼｯｸE" panose="020B0900000000000000" pitchFamily="50" charset="-128"/>
        </a:defRPr>
      </a:lvl4pPr>
      <a:lvl5pPr algn="l" rtl="0" eaLnBrk="0" fontAlgn="base" hangingPunct="0">
        <a:spcBef>
          <a:spcPct val="0"/>
        </a:spcBef>
        <a:spcAft>
          <a:spcPct val="0"/>
        </a:spcAft>
        <a:defRPr kumimoji="1" sz="4400">
          <a:solidFill>
            <a:schemeClr val="tx2"/>
          </a:solidFill>
          <a:latin typeface="Tw Cen MT" pitchFamily="34" charset="0"/>
          <a:ea typeface="HGPｺﾞｼｯｸE" panose="020B0900000000000000" pitchFamily="50" charset="-128"/>
        </a:defRPr>
      </a:lvl5pPr>
      <a:lvl6pPr marL="457200" algn="l" rtl="0" fontAlgn="base">
        <a:spcBef>
          <a:spcPct val="0"/>
        </a:spcBef>
        <a:spcAft>
          <a:spcPct val="0"/>
        </a:spcAft>
        <a:defRPr kumimoji="1" sz="4400">
          <a:solidFill>
            <a:schemeClr val="tx2"/>
          </a:solidFill>
          <a:latin typeface="Tw Cen MT" pitchFamily="34" charset="0"/>
          <a:ea typeface="HGPｺﾞｼｯｸE" panose="020B0900000000000000" pitchFamily="50" charset="-128"/>
        </a:defRPr>
      </a:lvl6pPr>
      <a:lvl7pPr marL="914400" algn="l" rtl="0" fontAlgn="base">
        <a:spcBef>
          <a:spcPct val="0"/>
        </a:spcBef>
        <a:spcAft>
          <a:spcPct val="0"/>
        </a:spcAft>
        <a:defRPr kumimoji="1" sz="4400">
          <a:solidFill>
            <a:schemeClr val="tx2"/>
          </a:solidFill>
          <a:latin typeface="Tw Cen MT" pitchFamily="34" charset="0"/>
          <a:ea typeface="HGPｺﾞｼｯｸE" panose="020B0900000000000000" pitchFamily="50" charset="-128"/>
        </a:defRPr>
      </a:lvl7pPr>
      <a:lvl8pPr marL="1371600" algn="l" rtl="0" fontAlgn="base">
        <a:spcBef>
          <a:spcPct val="0"/>
        </a:spcBef>
        <a:spcAft>
          <a:spcPct val="0"/>
        </a:spcAft>
        <a:defRPr kumimoji="1" sz="4400">
          <a:solidFill>
            <a:schemeClr val="tx2"/>
          </a:solidFill>
          <a:latin typeface="Tw Cen MT" pitchFamily="34" charset="0"/>
          <a:ea typeface="HGPｺﾞｼｯｸE" panose="020B0900000000000000" pitchFamily="50" charset="-128"/>
        </a:defRPr>
      </a:lvl8pPr>
      <a:lvl9pPr marL="1828800" algn="l" rtl="0" fontAlgn="base">
        <a:spcBef>
          <a:spcPct val="0"/>
        </a:spcBef>
        <a:spcAft>
          <a:spcPct val="0"/>
        </a:spcAft>
        <a:defRPr kumimoji="1" sz="4400">
          <a:solidFill>
            <a:schemeClr val="tx2"/>
          </a:solidFill>
          <a:latin typeface="Tw Cen MT" pitchFamily="34" charset="0"/>
          <a:ea typeface="HGPｺﾞｼｯｸE" panose="020B0900000000000000" pitchFamily="50" charset="-128"/>
        </a:defRPr>
      </a:lvl9pPr>
    </p:titleStyle>
    <p:bodyStyle>
      <a:lvl1pPr marL="319405" indent="-319405" algn="l" rtl="0" eaLnBrk="0" fontAlgn="base" hangingPunct="0">
        <a:spcBef>
          <a:spcPts val="700"/>
        </a:spcBef>
        <a:spcAft>
          <a:spcPct val="0"/>
        </a:spcAft>
        <a:buClr>
          <a:schemeClr val="accent2"/>
        </a:buClr>
        <a:buSzPct val="60000"/>
        <a:buFont typeface="Wingdings" panose="05000000000000000000" pitchFamily="2" charset="2"/>
        <a:buChar char=""/>
        <a:defRPr kumimoji="1" sz="2900" kern="1200">
          <a:solidFill>
            <a:schemeClr val="tx1"/>
          </a:solidFill>
          <a:latin typeface="+mn-lt"/>
          <a:ea typeface="+mn-ea"/>
          <a:cs typeface="+mn-cs"/>
        </a:defRPr>
      </a:lvl1pPr>
      <a:lvl2pPr marL="640080"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7.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29.jpe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29.jpe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29.jpeg"/><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29.jpeg"/><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5.wmf"/></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22.xml"/><Relationship Id="rId4" Type="http://schemas.openxmlformats.org/officeDocument/2006/relationships/image" Target="../media/image58.jpeg"/></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0.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19.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kumimoji="1" sz="2900">
                <a:solidFill>
                  <a:schemeClr val="tx1"/>
                </a:solidFill>
                <a:latin typeface="Tw Cen MT" pitchFamily="34" charset="0"/>
                <a:ea typeface="HGPｺﾞｼｯｸE" panose="020B0900000000000000"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anose="020B0900000000000000" pitchFamily="50" charset="-128"/>
              </a:defRPr>
            </a:lvl2pPr>
            <a:lvl3pPr marL="1143000" indent="-228600" eaLnBrk="0" hangingPunct="0">
              <a:spcBef>
                <a:spcPts val="500"/>
              </a:spcBef>
              <a:buClr>
                <a:schemeClr val="accent2"/>
              </a:buClr>
              <a:buSzPct val="75000"/>
              <a:buFont typeface="Wingdings" panose="05000000000000000000" pitchFamily="2" charset="2"/>
              <a:buChar char=""/>
              <a:defRPr kumimoji="1" sz="2300">
                <a:solidFill>
                  <a:schemeClr val="tx1"/>
                </a:solidFill>
                <a:latin typeface="Tw Cen MT" pitchFamily="34" charset="0"/>
                <a:ea typeface="HGPｺﾞｼｯｸE" panose="020B0900000000000000" pitchFamily="50" charset="-128"/>
              </a:defRPr>
            </a:lvl3pPr>
            <a:lvl4pPr marL="1600200" indent="-228600" eaLnBrk="0" hangingPunct="0">
              <a:spcBef>
                <a:spcPts val="400"/>
              </a:spcBef>
              <a:buClr>
                <a:srgbClr val="A5AB81"/>
              </a:buClr>
              <a:buSzPct val="7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4pPr>
            <a:lvl5pPr marL="2057400" indent="-228600" eaLnBrk="0" hangingPunct="0">
              <a:spcBef>
                <a:spcPts val="400"/>
              </a:spcBef>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9pPr>
          </a:lstStyle>
          <a:p>
            <a:pPr algn="ctr" eaLnBrk="1" hangingPunct="1">
              <a:spcBef>
                <a:spcPct val="50000"/>
              </a:spcBef>
              <a:buClrTx/>
              <a:buSzTx/>
              <a:buFontTx/>
              <a:buNone/>
            </a:pPr>
            <a:r>
              <a:rPr lang="ja-JP" altLang="en-US" sz="1200">
                <a:latin typeface="Times New Roman" panose="02020603050405020304" pitchFamily="18" charset="0"/>
                <a:ea typeface="ＭＳ Ｐゴシック" panose="020B0600070205080204" pitchFamily="50" charset="-128"/>
              </a:rPr>
              <a:t>くすりの適正使用協議会</a:t>
            </a:r>
          </a:p>
        </p:txBody>
      </p:sp>
      <p:grpSp>
        <p:nvGrpSpPr>
          <p:cNvPr id="9219" name="Group 3"/>
          <p:cNvGrpSpPr/>
          <p:nvPr/>
        </p:nvGrpSpPr>
        <p:grpSpPr bwMode="auto">
          <a:xfrm>
            <a:off x="3286125" y="2928938"/>
            <a:ext cx="5432425" cy="2525712"/>
            <a:chOff x="2109" y="2024"/>
            <a:chExt cx="3422" cy="1591"/>
          </a:xfrm>
        </p:grpSpPr>
        <p:pic>
          <p:nvPicPr>
            <p:cNvPr id="9228" name="Picture 4" descr="12"/>
            <p:cNvPicPr>
              <a:picLocks noChangeAspect="1" noChangeArrowheads="1"/>
            </p:cNvPicPr>
            <p:nvPr/>
          </p:nvPicPr>
          <p:blipFill>
            <a:blip r:embed="rId3">
              <a:lum contrast="-6000"/>
              <a:extLst>
                <a:ext uri="{28A0092B-C50C-407E-A947-70E740481C1C}">
                  <a14:useLocalDpi xmlns:a14="http://schemas.microsoft.com/office/drawing/2010/main" val="0"/>
                </a:ext>
              </a:extLst>
            </a:blip>
            <a:srcRect l="35432" r="41339"/>
            <a:stretch>
              <a:fillRect/>
            </a:stretch>
          </p:blipFill>
          <p:spPr bwMode="auto">
            <a:xfrm>
              <a:off x="5103" y="2205"/>
              <a:ext cx="428" cy="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5" descr="37"/>
            <p:cNvPicPr>
              <a:picLocks noChangeAspect="1" noChangeArrowheads="1"/>
            </p:cNvPicPr>
            <p:nvPr/>
          </p:nvPicPr>
          <p:blipFill>
            <a:blip r:embed="rId4">
              <a:lum contrast="-6000"/>
              <a:extLst>
                <a:ext uri="{28A0092B-C50C-407E-A947-70E740481C1C}">
                  <a14:useLocalDpi xmlns:a14="http://schemas.microsoft.com/office/drawing/2010/main" val="0"/>
                </a:ext>
              </a:extLst>
            </a:blip>
            <a:srcRect r="23622" b="7874"/>
            <a:stretch>
              <a:fillRect/>
            </a:stretch>
          </p:blipFill>
          <p:spPr bwMode="auto">
            <a:xfrm>
              <a:off x="3696" y="2341"/>
              <a:ext cx="1408" cy="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6" descr="04"/>
            <p:cNvPicPr>
              <a:picLocks noChangeAspect="1" noChangeArrowheads="1"/>
            </p:cNvPicPr>
            <p:nvPr/>
          </p:nvPicPr>
          <p:blipFill>
            <a:blip r:embed="rId5">
              <a:lum contrast="-6000"/>
              <a:extLst>
                <a:ext uri="{28A0092B-C50C-407E-A947-70E740481C1C}">
                  <a14:useLocalDpi xmlns:a14="http://schemas.microsoft.com/office/drawing/2010/main" val="0"/>
                </a:ext>
              </a:extLst>
            </a:blip>
            <a:srcRect l="5905" t="7874" r="10629" b="7874"/>
            <a:stretch>
              <a:fillRect/>
            </a:stretch>
          </p:blipFill>
          <p:spPr bwMode="auto">
            <a:xfrm>
              <a:off x="2109" y="2024"/>
              <a:ext cx="2070"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0296" name="Text Box 8"/>
          <p:cNvSpPr txBox="1">
            <a:spLocks noChangeArrowheads="1"/>
          </p:cNvSpPr>
          <p:nvPr/>
        </p:nvSpPr>
        <p:spPr bwMode="auto">
          <a:xfrm>
            <a:off x="539553" y="205365"/>
            <a:ext cx="8039740" cy="2185214"/>
          </a:xfrm>
          <a:prstGeom prst="rect">
            <a:avLst/>
          </a:prstGeom>
          <a:solidFill>
            <a:schemeClr val="accent1">
              <a:alpha val="14000"/>
            </a:schemeClr>
          </a:solidFill>
          <a:ln w="76200" cap="rnd">
            <a:noFill/>
            <a:prstDash val="sysDot"/>
            <a:miter lim="800000"/>
          </a:ln>
          <a:effectLst/>
        </p:spPr>
        <p:txBody>
          <a:bodyPr wrap="square">
            <a:spAutoFit/>
          </a:bodyPr>
          <a:lstStyle/>
          <a:p>
            <a:pPr algn="ctr">
              <a:defRPr/>
            </a:pPr>
            <a:r>
              <a:rPr lang="ja-JP" altLang="en-US" sz="7200" b="1" dirty="0">
                <a:solidFill>
                  <a:schemeClr val="bg1">
                    <a:lumMod val="50000"/>
                  </a:schemeClr>
                </a:solidFill>
              </a:rPr>
              <a:t>薬と乱用薬物の話</a:t>
            </a:r>
          </a:p>
          <a:p>
            <a:pPr algn="ctr">
              <a:defRPr/>
            </a:pPr>
            <a:endParaRPr lang="ja-JP" altLang="en-US" sz="3200" b="1" dirty="0">
              <a:solidFill>
                <a:schemeClr val="bg1">
                  <a:lumMod val="50000"/>
                </a:schemeClr>
              </a:solidFill>
            </a:endParaRPr>
          </a:p>
          <a:p>
            <a:pPr algn="ctr">
              <a:defRPr/>
            </a:pPr>
            <a:r>
              <a:rPr lang="ja-JP" altLang="en-US" sz="3200" b="1" dirty="0">
                <a:solidFill>
                  <a:schemeClr val="bg1">
                    <a:lumMod val="50000"/>
                  </a:schemeClr>
                </a:solidFill>
              </a:rPr>
              <a:t>○○中学校</a:t>
            </a:r>
          </a:p>
        </p:txBody>
      </p:sp>
      <p:sp>
        <p:nvSpPr>
          <p:cNvPr id="9223" name="Text Box 12"/>
          <p:cNvSpPr txBox="1">
            <a:spLocks noChangeArrowheads="1"/>
          </p:cNvSpPr>
          <p:nvPr/>
        </p:nvSpPr>
        <p:spPr bwMode="auto">
          <a:xfrm>
            <a:off x="251520" y="3216275"/>
            <a:ext cx="2806086"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anose="05000000000000000000" pitchFamily="2" charset="2"/>
              <a:buChar char=""/>
              <a:defRPr kumimoji="1" sz="2900">
                <a:solidFill>
                  <a:schemeClr val="tx1"/>
                </a:solidFill>
                <a:latin typeface="Tw Cen MT" pitchFamily="34" charset="0"/>
                <a:ea typeface="HGPｺﾞｼｯｸE" panose="020B0900000000000000"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anose="020B0900000000000000" pitchFamily="50" charset="-128"/>
              </a:defRPr>
            </a:lvl2pPr>
            <a:lvl3pPr marL="1143000" indent="-228600" eaLnBrk="0" hangingPunct="0">
              <a:spcBef>
                <a:spcPts val="500"/>
              </a:spcBef>
              <a:buClr>
                <a:schemeClr val="accent2"/>
              </a:buClr>
              <a:buSzPct val="75000"/>
              <a:buFont typeface="Wingdings" panose="05000000000000000000" pitchFamily="2" charset="2"/>
              <a:buChar char=""/>
              <a:defRPr kumimoji="1" sz="2300">
                <a:solidFill>
                  <a:schemeClr val="tx1"/>
                </a:solidFill>
                <a:latin typeface="Tw Cen MT" pitchFamily="34" charset="0"/>
                <a:ea typeface="HGPｺﾞｼｯｸE" panose="020B0900000000000000" pitchFamily="50" charset="-128"/>
              </a:defRPr>
            </a:lvl3pPr>
            <a:lvl4pPr marL="1600200" indent="-228600" eaLnBrk="0" hangingPunct="0">
              <a:spcBef>
                <a:spcPts val="400"/>
              </a:spcBef>
              <a:buClr>
                <a:srgbClr val="A5AB81"/>
              </a:buClr>
              <a:buSzPct val="7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4pPr>
            <a:lvl5pPr marL="2057400" indent="-228600" eaLnBrk="0" hangingPunct="0">
              <a:spcBef>
                <a:spcPts val="400"/>
              </a:spcBef>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9pPr>
          </a:lstStyle>
          <a:p>
            <a:pPr eaLnBrk="1" hangingPunct="1">
              <a:spcBef>
                <a:spcPct val="50000"/>
              </a:spcBef>
              <a:buClrTx/>
              <a:buSzTx/>
              <a:buFontTx/>
              <a:buNone/>
            </a:pPr>
            <a:r>
              <a:rPr lang="ja-JP" altLang="en-US" sz="1800" b="1" dirty="0">
                <a:solidFill>
                  <a:srgbClr val="1C1C1C"/>
                </a:solidFill>
                <a:latin typeface="Arial" panose="020B0604020202020204" pitchFamily="34" charset="0"/>
                <a:ea typeface="ＭＳ Ｐゴシック" panose="020B0600070205080204" pitchFamily="50" charset="-128"/>
              </a:rPr>
              <a:t>薬とは</a:t>
            </a:r>
            <a:endParaRPr lang="en-US" altLang="ja-JP" sz="1800" b="1" dirty="0">
              <a:solidFill>
                <a:srgbClr val="1C1C1C"/>
              </a:solidFill>
              <a:latin typeface="Arial" panose="020B0604020202020204" pitchFamily="34" charset="0"/>
              <a:ea typeface="ＭＳ Ｐゴシック" panose="020B0600070205080204" pitchFamily="50" charset="-128"/>
            </a:endParaRPr>
          </a:p>
          <a:p>
            <a:pPr eaLnBrk="1" hangingPunct="1">
              <a:spcBef>
                <a:spcPct val="50000"/>
              </a:spcBef>
              <a:buClrTx/>
              <a:buSzTx/>
              <a:buFontTx/>
              <a:buNone/>
            </a:pPr>
            <a:r>
              <a:rPr lang="ja-JP" altLang="en-US" sz="1800" b="1" dirty="0">
                <a:solidFill>
                  <a:srgbClr val="1C1C1C"/>
                </a:solidFill>
                <a:latin typeface="Arial" panose="020B0604020202020204" pitchFamily="34" charset="0"/>
                <a:ea typeface="ＭＳ Ｐゴシック" panose="020B0600070205080204" pitchFamily="50" charset="-128"/>
              </a:rPr>
              <a:t>薬の正しい使い方</a:t>
            </a:r>
            <a:endParaRPr lang="en-US" altLang="ja-JP" sz="1800" b="1" dirty="0">
              <a:solidFill>
                <a:srgbClr val="1C1C1C"/>
              </a:solidFill>
              <a:latin typeface="Arial" panose="020B0604020202020204" pitchFamily="34" charset="0"/>
              <a:ea typeface="ＭＳ Ｐゴシック" panose="020B0600070205080204" pitchFamily="50" charset="-128"/>
            </a:endParaRPr>
          </a:p>
          <a:p>
            <a:pPr eaLnBrk="1" hangingPunct="1">
              <a:spcBef>
                <a:spcPct val="50000"/>
              </a:spcBef>
              <a:buClrTx/>
              <a:buSzTx/>
              <a:buFontTx/>
              <a:buNone/>
            </a:pPr>
            <a:r>
              <a:rPr lang="ja-JP" altLang="en-US" sz="1800" b="1" dirty="0">
                <a:solidFill>
                  <a:srgbClr val="1C1C1C"/>
                </a:solidFill>
                <a:latin typeface="Arial" panose="020B0604020202020204" pitchFamily="34" charset="0"/>
                <a:ea typeface="ＭＳ Ｐゴシック" panose="020B0600070205080204" pitchFamily="50" charset="-128"/>
              </a:rPr>
              <a:t>薬物乱用について</a:t>
            </a:r>
          </a:p>
          <a:p>
            <a:pPr eaLnBrk="1" hangingPunct="1">
              <a:spcBef>
                <a:spcPct val="50000"/>
              </a:spcBef>
              <a:buClrTx/>
              <a:buSzTx/>
              <a:buFontTx/>
              <a:buNone/>
            </a:pPr>
            <a:endParaRPr lang="en-US" altLang="ja-JP" sz="1800" dirty="0">
              <a:latin typeface="Arial" panose="020B0604020202020204" pitchFamily="34" charset="0"/>
              <a:ea typeface="ＭＳ Ｐゴシック" panose="020B0600070205080204" pitchFamily="50" charset="-128"/>
            </a:endParaRPr>
          </a:p>
        </p:txBody>
      </p:sp>
      <p:grpSp>
        <p:nvGrpSpPr>
          <p:cNvPr id="9225" name="グループ化 11"/>
          <p:cNvGrpSpPr/>
          <p:nvPr/>
        </p:nvGrpSpPr>
        <p:grpSpPr bwMode="auto">
          <a:xfrm>
            <a:off x="2428875" y="5715000"/>
            <a:ext cx="1859805" cy="777955"/>
            <a:chOff x="6500823" y="5715016"/>
            <a:chExt cx="1857571" cy="778603"/>
          </a:xfrm>
        </p:grpSpPr>
        <p:sp>
          <p:nvSpPr>
            <p:cNvPr id="9226" name="Text Box 7"/>
            <p:cNvSpPr txBox="1">
              <a:spLocks noChangeArrowheads="1"/>
            </p:cNvSpPr>
            <p:nvPr/>
          </p:nvSpPr>
          <p:spPr bwMode="auto">
            <a:xfrm>
              <a:off x="6500823" y="6000766"/>
              <a:ext cx="1857571" cy="4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kumimoji="1" sz="2900">
                  <a:solidFill>
                    <a:schemeClr val="tx1"/>
                  </a:solidFill>
                  <a:latin typeface="Tw Cen MT" pitchFamily="34" charset="0"/>
                  <a:ea typeface="HGPｺﾞｼｯｸE" panose="020B0900000000000000"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anose="020B0900000000000000" pitchFamily="50" charset="-128"/>
                </a:defRPr>
              </a:lvl2pPr>
              <a:lvl3pPr marL="1143000" indent="-228600" eaLnBrk="0" hangingPunct="0">
                <a:spcBef>
                  <a:spcPts val="500"/>
                </a:spcBef>
                <a:buClr>
                  <a:schemeClr val="accent2"/>
                </a:buClr>
                <a:buSzPct val="75000"/>
                <a:buFont typeface="Wingdings" panose="05000000000000000000" pitchFamily="2" charset="2"/>
                <a:buChar char=""/>
                <a:defRPr kumimoji="1" sz="2300">
                  <a:solidFill>
                    <a:schemeClr val="tx1"/>
                  </a:solidFill>
                  <a:latin typeface="Tw Cen MT" pitchFamily="34" charset="0"/>
                  <a:ea typeface="HGPｺﾞｼｯｸE" panose="020B0900000000000000" pitchFamily="50" charset="-128"/>
                </a:defRPr>
              </a:lvl3pPr>
              <a:lvl4pPr marL="1600200" indent="-228600" eaLnBrk="0" hangingPunct="0">
                <a:spcBef>
                  <a:spcPts val="400"/>
                </a:spcBef>
                <a:buClr>
                  <a:srgbClr val="A5AB81"/>
                </a:buClr>
                <a:buSzPct val="7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4pPr>
              <a:lvl5pPr marL="2057400" indent="-228600" eaLnBrk="0" hangingPunct="0">
                <a:spcBef>
                  <a:spcPts val="400"/>
                </a:spcBef>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9pPr>
            </a:lstStyle>
            <a:p>
              <a:pPr eaLnBrk="1" hangingPunct="1">
                <a:spcBef>
                  <a:spcPct val="0"/>
                </a:spcBef>
                <a:buClrTx/>
                <a:buSzTx/>
                <a:buFontTx/>
                <a:buNone/>
              </a:pPr>
              <a:r>
                <a:rPr lang="ja-JP" altLang="en-US" sz="2600" b="1" dirty="0">
                  <a:latin typeface="HG丸ｺﾞｼｯｸM-PRO" panose="020F0600000000000000" pitchFamily="50" charset="-128"/>
                  <a:ea typeface="HG丸ｺﾞｼｯｸM-PRO" panose="020F0600000000000000" pitchFamily="50" charset="-128"/>
                </a:rPr>
                <a:t>藤沢　太郎</a:t>
              </a:r>
            </a:p>
          </p:txBody>
        </p:sp>
        <p:sp>
          <p:nvSpPr>
            <p:cNvPr id="9227" name="テキスト ボックス 10"/>
            <p:cNvSpPr txBox="1">
              <a:spLocks noChangeArrowheads="1"/>
            </p:cNvSpPr>
            <p:nvPr/>
          </p:nvSpPr>
          <p:spPr bwMode="auto">
            <a:xfrm>
              <a:off x="6572264" y="5715016"/>
              <a:ext cx="1113069" cy="36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kumimoji="1" sz="2900">
                  <a:solidFill>
                    <a:schemeClr val="tx1"/>
                  </a:solidFill>
                  <a:latin typeface="Tw Cen MT" pitchFamily="34" charset="0"/>
                  <a:ea typeface="HGPｺﾞｼｯｸE" panose="020B0900000000000000"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anose="020B0900000000000000" pitchFamily="50" charset="-128"/>
                </a:defRPr>
              </a:lvl2pPr>
              <a:lvl3pPr marL="1143000" indent="-228600" eaLnBrk="0" hangingPunct="0">
                <a:spcBef>
                  <a:spcPts val="500"/>
                </a:spcBef>
                <a:buClr>
                  <a:schemeClr val="accent2"/>
                </a:buClr>
                <a:buSzPct val="75000"/>
                <a:buFont typeface="Wingdings" panose="05000000000000000000" pitchFamily="2" charset="2"/>
                <a:buChar char=""/>
                <a:defRPr kumimoji="1" sz="2300">
                  <a:solidFill>
                    <a:schemeClr val="tx1"/>
                  </a:solidFill>
                  <a:latin typeface="Tw Cen MT" pitchFamily="34" charset="0"/>
                  <a:ea typeface="HGPｺﾞｼｯｸE" panose="020B0900000000000000" pitchFamily="50" charset="-128"/>
                </a:defRPr>
              </a:lvl3pPr>
              <a:lvl4pPr marL="1600200" indent="-228600" eaLnBrk="0" hangingPunct="0">
                <a:spcBef>
                  <a:spcPts val="400"/>
                </a:spcBef>
                <a:buClr>
                  <a:srgbClr val="A5AB81"/>
                </a:buClr>
                <a:buSzPct val="7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4pPr>
              <a:lvl5pPr marL="2057400" indent="-228600" eaLnBrk="0" hangingPunct="0">
                <a:spcBef>
                  <a:spcPts val="400"/>
                </a:spcBef>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9pPr>
            </a:lstStyle>
            <a:p>
              <a:pPr eaLnBrk="1" hangingPunct="1">
                <a:spcBef>
                  <a:spcPct val="0"/>
                </a:spcBef>
                <a:buClrTx/>
                <a:buSzTx/>
                <a:buFontTx/>
                <a:buNone/>
              </a:pPr>
              <a:r>
                <a:rPr lang="en-US" altLang="ja-JP" sz="1800" b="1" dirty="0">
                  <a:latin typeface="Arial" panose="020B0604020202020204" pitchFamily="34" charset="0"/>
                  <a:ea typeface="ＭＳ Ｐゴシック" panose="020B0600070205080204" pitchFamily="50" charset="-128"/>
                </a:rPr>
                <a:t>※※</a:t>
              </a:r>
              <a:r>
                <a:rPr lang="ja-JP" altLang="en-US" sz="1800" b="1" dirty="0">
                  <a:latin typeface="Arial" panose="020B0604020202020204" pitchFamily="34" charset="0"/>
                  <a:ea typeface="ＭＳ Ｐゴシック" panose="020B0600070205080204" pitchFamily="50" charset="-128"/>
                </a:rPr>
                <a:t>薬局</a:t>
              </a:r>
            </a:p>
          </p:txBody>
        </p:sp>
      </p:grpSp>
      <p:pic>
        <p:nvPicPr>
          <p:cNvPr id="2" name="図 1">
            <a:extLst>
              <a:ext uri="{FF2B5EF4-FFF2-40B4-BE49-F238E27FC236}">
                <a16:creationId xmlns:a16="http://schemas.microsoft.com/office/drawing/2014/main" id="{41525CB0-13A0-7306-6FF7-38680CA9FFF4}"/>
              </a:ext>
            </a:extLst>
          </p:cNvPr>
          <p:cNvPicPr>
            <a:picLocks noChangeAspect="1"/>
          </p:cNvPicPr>
          <p:nvPr/>
        </p:nvPicPr>
        <p:blipFill>
          <a:blip r:embed="rId6"/>
          <a:stretch>
            <a:fillRect/>
          </a:stretch>
        </p:blipFill>
        <p:spPr>
          <a:xfrm>
            <a:off x="6723736" y="5839324"/>
            <a:ext cx="2235200" cy="840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4"/>
          <p:cNvSpPr>
            <a:spLocks noChangeArrowheads="1"/>
          </p:cNvSpPr>
          <p:nvPr/>
        </p:nvSpPr>
        <p:spPr bwMode="auto">
          <a:xfrm>
            <a:off x="250825" y="1628775"/>
            <a:ext cx="4249738" cy="4895850"/>
          </a:xfrm>
          <a:prstGeom prst="roundRect">
            <a:avLst>
              <a:gd name="adj" fmla="val 16667"/>
            </a:avLst>
          </a:prstGeom>
          <a:solidFill>
            <a:srgbClr val="E9EEF3"/>
          </a:solidFill>
          <a:ln w="57150">
            <a:solidFill>
              <a:schemeClr val="accent2"/>
            </a:solidFill>
            <a:round/>
          </a:ln>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u="sng">
                <a:solidFill>
                  <a:schemeClr val="accent2"/>
                </a:solidFill>
                <a:latin typeface="Times New Roman" panose="02020603050405020304" pitchFamily="18" charset="0"/>
              </a:rPr>
              <a:t>主作用</a:t>
            </a:r>
          </a:p>
          <a:p>
            <a:pPr algn="ctr" eaLnBrk="1" hangingPunct="1">
              <a:spcBef>
                <a:spcPct val="0"/>
              </a:spcBef>
              <a:buFontTx/>
              <a:buNone/>
            </a:pPr>
            <a:r>
              <a:rPr lang="ja-JP" altLang="en-US" u="sng">
                <a:solidFill>
                  <a:schemeClr val="accent2"/>
                </a:solidFill>
                <a:latin typeface="Times New Roman" panose="02020603050405020304" pitchFamily="18" charset="0"/>
              </a:rPr>
              <a:t>病気を治したり</a:t>
            </a:r>
          </a:p>
          <a:p>
            <a:pPr algn="ctr" eaLnBrk="1" hangingPunct="1">
              <a:spcBef>
                <a:spcPct val="0"/>
              </a:spcBef>
              <a:buFontTx/>
              <a:buNone/>
            </a:pPr>
            <a:r>
              <a:rPr lang="ja-JP" altLang="en-US" u="sng">
                <a:solidFill>
                  <a:schemeClr val="accent2"/>
                </a:solidFill>
                <a:latin typeface="Times New Roman" panose="02020603050405020304" pitchFamily="18" charset="0"/>
              </a:rPr>
              <a:t>軽くしたりする働き</a:t>
            </a:r>
            <a:endParaRPr lang="ja-JP" altLang="en-US" sz="2400">
              <a:latin typeface="Times New Roman" panose="02020603050405020304" pitchFamily="18" charset="0"/>
            </a:endParaRPr>
          </a:p>
        </p:txBody>
      </p:sp>
      <p:sp>
        <p:nvSpPr>
          <p:cNvPr id="30723" name="AutoShape 5"/>
          <p:cNvSpPr>
            <a:spLocks noChangeArrowheads="1"/>
          </p:cNvSpPr>
          <p:nvPr/>
        </p:nvSpPr>
        <p:spPr bwMode="auto">
          <a:xfrm>
            <a:off x="4716463" y="1628775"/>
            <a:ext cx="4176712" cy="4895850"/>
          </a:xfrm>
          <a:prstGeom prst="roundRect">
            <a:avLst>
              <a:gd name="adj" fmla="val 16667"/>
            </a:avLst>
          </a:prstGeom>
          <a:solidFill>
            <a:srgbClr val="FFFFCC"/>
          </a:solidFill>
          <a:ln w="57150">
            <a:solidFill>
              <a:srgbClr val="FF3300"/>
            </a:solidFill>
            <a:round/>
          </a:ln>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u="sng">
                <a:solidFill>
                  <a:srgbClr val="FF3300"/>
                </a:solidFill>
                <a:latin typeface="Times New Roman" panose="02020603050405020304" pitchFamily="18" charset="0"/>
              </a:rPr>
              <a:t>副作用</a:t>
            </a:r>
          </a:p>
          <a:p>
            <a:pPr algn="ctr" eaLnBrk="1" hangingPunct="1">
              <a:spcBef>
                <a:spcPct val="0"/>
              </a:spcBef>
              <a:buFontTx/>
              <a:buNone/>
            </a:pPr>
            <a:r>
              <a:rPr lang="ja-JP" altLang="en-US" u="sng">
                <a:solidFill>
                  <a:srgbClr val="FF3300"/>
                </a:solidFill>
                <a:latin typeface="Times New Roman" panose="02020603050405020304" pitchFamily="18" charset="0"/>
              </a:rPr>
              <a:t>本来の目的以外の</a:t>
            </a:r>
          </a:p>
          <a:p>
            <a:pPr algn="ctr" eaLnBrk="1" hangingPunct="1">
              <a:spcBef>
                <a:spcPct val="0"/>
              </a:spcBef>
              <a:buFontTx/>
              <a:buNone/>
            </a:pPr>
            <a:r>
              <a:rPr lang="ja-JP" altLang="en-US" u="sng">
                <a:solidFill>
                  <a:srgbClr val="FF3300"/>
                </a:solidFill>
                <a:latin typeface="Times New Roman" panose="02020603050405020304" pitchFamily="18" charset="0"/>
              </a:rPr>
              <a:t>好ましくない働き</a:t>
            </a:r>
          </a:p>
          <a:p>
            <a:pPr algn="ctr" eaLnBrk="1" hangingPunct="1">
              <a:spcBef>
                <a:spcPct val="0"/>
              </a:spcBef>
              <a:buFontTx/>
              <a:buNone/>
            </a:pPr>
            <a:endParaRPr lang="en-US" altLang="ja-JP" sz="2400">
              <a:latin typeface="Times New Roman" panose="02020603050405020304" pitchFamily="18" charset="0"/>
            </a:endParaRPr>
          </a:p>
        </p:txBody>
      </p:sp>
      <p:sp>
        <p:nvSpPr>
          <p:cNvPr id="30724" name="Rectangle 19"/>
          <p:cNvSpPr>
            <a:spLocks noChangeArrowheads="1"/>
          </p:cNvSpPr>
          <p:nvPr/>
        </p:nvSpPr>
        <p:spPr bwMode="auto">
          <a:xfrm>
            <a:off x="857250" y="360363"/>
            <a:ext cx="8070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4000">
                <a:solidFill>
                  <a:schemeClr val="tx2"/>
                </a:solidFill>
                <a:latin typeface="Times New Roman" panose="02020603050405020304" pitchFamily="18" charset="0"/>
              </a:rPr>
              <a:t>薬は複数の働きを持っている</a:t>
            </a:r>
          </a:p>
        </p:txBody>
      </p:sp>
      <p:pic>
        <p:nvPicPr>
          <p:cNvPr id="30725" name="Picture 2" descr="C:\Users\YOSHIHARA\Desktop\2802.gif"/>
          <p:cNvPicPr>
            <a:picLocks noChangeAspect="1" noChangeArrowheads="1"/>
          </p:cNvPicPr>
          <p:nvPr/>
        </p:nvPicPr>
        <p:blipFill>
          <a:blip r:embed="rId3">
            <a:extLst>
              <a:ext uri="{28A0092B-C50C-407E-A947-70E740481C1C}">
                <a14:useLocalDpi xmlns:a14="http://schemas.microsoft.com/office/drawing/2010/main" val="0"/>
              </a:ext>
            </a:extLst>
          </a:blip>
          <a:srcRect b="50269"/>
          <a:stretch>
            <a:fillRect/>
          </a:stretch>
        </p:blipFill>
        <p:spPr bwMode="auto">
          <a:xfrm>
            <a:off x="5948363" y="3716338"/>
            <a:ext cx="157638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34"/>
          <p:cNvSpPr>
            <a:spLocks noChangeArrowheads="1"/>
          </p:cNvSpPr>
          <p:nvPr/>
        </p:nvSpPr>
        <p:spPr bwMode="auto">
          <a:xfrm>
            <a:off x="4000500" y="4429125"/>
            <a:ext cx="2082800" cy="1160463"/>
          </a:xfrm>
          <a:prstGeom prst="wedgeEllipseCallout">
            <a:avLst>
              <a:gd name="adj1" fmla="val 59162"/>
              <a:gd name="adj2" fmla="val 17546"/>
            </a:avLst>
          </a:prstGeom>
          <a:solidFill>
            <a:srgbClr val="CCFFFF"/>
          </a:solidFill>
          <a:ln w="28575">
            <a:solidFill>
              <a:schemeClr val="hlink"/>
            </a:solidFill>
            <a:miter lim="800000"/>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1C1C1C"/>
                </a:solidFill>
                <a:latin typeface="Times New Roman" panose="02020603050405020304" pitchFamily="18" charset="0"/>
              </a:rPr>
              <a:t>解熱剤を飲んだら胃が痛い・・</a:t>
            </a:r>
          </a:p>
        </p:txBody>
      </p:sp>
      <p:sp>
        <p:nvSpPr>
          <p:cNvPr id="30727" name="AutoShape 35"/>
          <p:cNvSpPr>
            <a:spLocks noChangeArrowheads="1"/>
          </p:cNvSpPr>
          <p:nvPr/>
        </p:nvSpPr>
        <p:spPr bwMode="auto">
          <a:xfrm>
            <a:off x="7072313" y="5357813"/>
            <a:ext cx="2143125" cy="1239837"/>
          </a:xfrm>
          <a:prstGeom prst="wedgeEllipseCallout">
            <a:avLst>
              <a:gd name="adj1" fmla="val -51102"/>
              <a:gd name="adj2" fmla="val -77685"/>
            </a:avLst>
          </a:prstGeom>
          <a:solidFill>
            <a:srgbClr val="CCFFFF"/>
          </a:solidFill>
          <a:ln w="28575">
            <a:solidFill>
              <a:schemeClr val="hlink"/>
            </a:solidFill>
            <a:miter lim="800000"/>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1C1C1C"/>
                </a:solidFill>
                <a:latin typeface="Times New Roman" panose="02020603050405020304" pitchFamily="18" charset="0"/>
              </a:rPr>
              <a:t>アレルギーの薬を飲んだら眠い・・</a:t>
            </a:r>
          </a:p>
        </p:txBody>
      </p:sp>
      <p:pic>
        <p:nvPicPr>
          <p:cNvPr id="30728" name="Picture 6" descr="C:\Users\YOSHIHARA\Desktop\005.gif"/>
          <p:cNvPicPr>
            <a:picLocks noChangeAspect="1" noChangeArrowheads="1"/>
          </p:cNvPicPr>
          <p:nvPr/>
        </p:nvPicPr>
        <p:blipFill>
          <a:blip r:embed="rId4">
            <a:extLst>
              <a:ext uri="{28A0092B-C50C-407E-A947-70E740481C1C}">
                <a14:useLocalDpi xmlns:a14="http://schemas.microsoft.com/office/drawing/2010/main" val="0"/>
              </a:ext>
            </a:extLst>
          </a:blip>
          <a:srcRect b="41632"/>
          <a:stretch>
            <a:fillRect/>
          </a:stretch>
        </p:blipFill>
        <p:spPr bwMode="auto">
          <a:xfrm>
            <a:off x="920750" y="3508375"/>
            <a:ext cx="264318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AutoShape 32"/>
          <p:cNvSpPr>
            <a:spLocks noChangeArrowheads="1"/>
          </p:cNvSpPr>
          <p:nvPr/>
        </p:nvSpPr>
        <p:spPr bwMode="auto">
          <a:xfrm>
            <a:off x="2843213" y="5445125"/>
            <a:ext cx="1871662" cy="863600"/>
          </a:xfrm>
          <a:prstGeom prst="wedgeEllipseCallout">
            <a:avLst>
              <a:gd name="adj1" fmla="val -60093"/>
              <a:gd name="adj2" fmla="val -31616"/>
            </a:avLst>
          </a:prstGeom>
          <a:solidFill>
            <a:srgbClr val="FFFFCC"/>
          </a:solidFill>
          <a:ln w="28575">
            <a:solidFill>
              <a:schemeClr val="hlink"/>
            </a:solidFill>
            <a:miter lim="800000"/>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1C1C1C"/>
                </a:solidFill>
                <a:latin typeface="Times New Roman" panose="02020603050405020304" pitchFamily="18" charset="0"/>
              </a:rPr>
              <a:t>かゆみがとれた</a:t>
            </a:r>
          </a:p>
        </p:txBody>
      </p:sp>
      <p:sp>
        <p:nvSpPr>
          <p:cNvPr id="30730" name="AutoShape 33"/>
          <p:cNvSpPr>
            <a:spLocks noChangeArrowheads="1"/>
          </p:cNvSpPr>
          <p:nvPr/>
        </p:nvSpPr>
        <p:spPr bwMode="auto">
          <a:xfrm>
            <a:off x="0" y="3500438"/>
            <a:ext cx="1714500" cy="865187"/>
          </a:xfrm>
          <a:prstGeom prst="wedgeEllipseCallout">
            <a:avLst>
              <a:gd name="adj1" fmla="val 41083"/>
              <a:gd name="adj2" fmla="val 68167"/>
            </a:avLst>
          </a:prstGeom>
          <a:solidFill>
            <a:srgbClr val="FFFFCC"/>
          </a:solidFill>
          <a:ln w="28575">
            <a:solidFill>
              <a:schemeClr val="hlink"/>
            </a:solidFill>
            <a:miter lim="800000"/>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Times New Roman" panose="02020603050405020304" pitchFamily="18" charset="0"/>
              </a:rPr>
              <a:t>熱が下がった！</a:t>
            </a:r>
          </a:p>
        </p:txBody>
      </p:sp>
      <p:sp>
        <p:nvSpPr>
          <p:cNvPr id="30731" name="Text Box 6"/>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200">
                <a:latin typeface="Times New Roman" panose="02020603050405020304" pitchFamily="18" charset="0"/>
              </a:rPr>
              <a:t>くすりの適正使用協議会</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6804025" y="2781300"/>
          <a:ext cx="1833563" cy="2789238"/>
        </p:xfrm>
        <a:graphic>
          <a:graphicData uri="http://schemas.openxmlformats.org/presentationml/2006/ole">
            <mc:AlternateContent xmlns:mc="http://schemas.openxmlformats.org/markup-compatibility/2006">
              <mc:Choice xmlns:v="urn:schemas-microsoft-com:vml" Requires="v">
                <p:oleObj name="Image" r:id="rId3" imgW="2070100" imgH="3149600" progId="">
                  <p:embed/>
                </p:oleObj>
              </mc:Choice>
              <mc:Fallback>
                <p:oleObj name="Image" r:id="rId3" imgW="2070100" imgH="3149600" progId="">
                  <p:embed/>
                  <p:pic>
                    <p:nvPicPr>
                      <p:cNvPr id="317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2781300"/>
                        <a:ext cx="1833563" cy="27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AutoShape 3"/>
          <p:cNvSpPr>
            <a:spLocks noChangeArrowheads="1"/>
          </p:cNvSpPr>
          <p:nvPr/>
        </p:nvSpPr>
        <p:spPr bwMode="auto">
          <a:xfrm>
            <a:off x="468313" y="1628775"/>
            <a:ext cx="6264275" cy="3586163"/>
          </a:xfrm>
          <a:prstGeom prst="roundRect">
            <a:avLst>
              <a:gd name="adj" fmla="val 3176"/>
            </a:avLst>
          </a:prstGeom>
          <a:solidFill>
            <a:srgbClr val="CCFF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400">
              <a:latin typeface="Times New Roman" panose="02020603050405020304" pitchFamily="18" charset="0"/>
            </a:endParaRPr>
          </a:p>
        </p:txBody>
      </p:sp>
      <p:sp>
        <p:nvSpPr>
          <p:cNvPr id="31748" name="Text Box 4"/>
          <p:cNvSpPr txBox="1">
            <a:spLocks noChangeArrowheads="1"/>
          </p:cNvSpPr>
          <p:nvPr/>
        </p:nvSpPr>
        <p:spPr bwMode="auto">
          <a:xfrm>
            <a:off x="1116013" y="260350"/>
            <a:ext cx="727233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800">
                <a:solidFill>
                  <a:srgbClr val="1C1C1C"/>
                </a:solidFill>
                <a:latin typeface="Times New Roman" panose="02020603050405020304" pitchFamily="18" charset="0"/>
              </a:rPr>
              <a:t>副作用が起こる主な原因には</a:t>
            </a:r>
          </a:p>
          <a:p>
            <a:pPr eaLnBrk="1" hangingPunct="1">
              <a:spcBef>
                <a:spcPct val="0"/>
              </a:spcBef>
              <a:buFontTx/>
              <a:buNone/>
            </a:pPr>
            <a:r>
              <a:rPr lang="ja-JP" altLang="en-US" sz="3800">
                <a:solidFill>
                  <a:srgbClr val="1C1C1C"/>
                </a:solidFill>
                <a:latin typeface="Times New Roman" panose="02020603050405020304" pitchFamily="18" charset="0"/>
              </a:rPr>
              <a:t>こんなことがあります。</a:t>
            </a:r>
          </a:p>
        </p:txBody>
      </p:sp>
      <p:sp>
        <p:nvSpPr>
          <p:cNvPr id="31749" name="Text Box 5"/>
          <p:cNvSpPr txBox="1">
            <a:spLocks noChangeArrowheads="1"/>
          </p:cNvSpPr>
          <p:nvPr/>
        </p:nvSpPr>
        <p:spPr bwMode="auto">
          <a:xfrm>
            <a:off x="500063" y="1785938"/>
            <a:ext cx="62642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800" dirty="0">
                <a:latin typeface="Times New Roman" panose="02020603050405020304" pitchFamily="18" charset="0"/>
              </a:rPr>
              <a:t>①</a:t>
            </a:r>
            <a:r>
              <a:rPr lang="ja-JP" altLang="en-US" sz="2600" dirty="0">
                <a:latin typeface="Times New Roman" panose="02020603050405020304" pitchFamily="18" charset="0"/>
              </a:rPr>
              <a:t>　</a:t>
            </a:r>
            <a:r>
              <a:rPr lang="ja-JP" altLang="en-US" sz="2800" dirty="0">
                <a:latin typeface="Times New Roman" panose="02020603050405020304" pitchFamily="18" charset="0"/>
              </a:rPr>
              <a:t>薬のもっている性質によるもの</a:t>
            </a:r>
          </a:p>
          <a:p>
            <a:pPr eaLnBrk="1" hangingPunct="1">
              <a:spcBef>
                <a:spcPct val="0"/>
              </a:spcBef>
              <a:buFontTx/>
              <a:buNone/>
              <a:defRPr/>
            </a:pPr>
            <a:endParaRPr lang="ja-JP" altLang="en-US" sz="2800" dirty="0">
              <a:latin typeface="Times New Roman" panose="02020603050405020304" pitchFamily="18" charset="0"/>
            </a:endParaRPr>
          </a:p>
          <a:p>
            <a:pPr eaLnBrk="1" hangingPunct="1">
              <a:spcBef>
                <a:spcPct val="0"/>
              </a:spcBef>
              <a:buFontTx/>
              <a:buNone/>
              <a:defRPr/>
            </a:pPr>
            <a:r>
              <a:rPr lang="ja-JP" altLang="en-US" sz="2800" dirty="0">
                <a:latin typeface="Times New Roman" panose="02020603050405020304" pitchFamily="18" charset="0"/>
              </a:rPr>
              <a:t>②　薬の使い方によるもの</a:t>
            </a:r>
          </a:p>
          <a:p>
            <a:pPr eaLnBrk="1" hangingPunct="1">
              <a:spcBef>
                <a:spcPct val="0"/>
              </a:spcBef>
              <a:buFontTx/>
              <a:buNone/>
              <a:defRPr/>
            </a:pPr>
            <a:endParaRPr lang="ja-JP" altLang="en-US" sz="2800" dirty="0">
              <a:latin typeface="Times New Roman" panose="02020603050405020304" pitchFamily="18" charset="0"/>
            </a:endParaRPr>
          </a:p>
          <a:p>
            <a:pPr eaLnBrk="1" hangingPunct="1">
              <a:spcBef>
                <a:spcPct val="0"/>
              </a:spcBef>
              <a:buFontTx/>
              <a:buNone/>
              <a:defRPr/>
            </a:pPr>
            <a:r>
              <a:rPr lang="ja-JP" altLang="en-US" sz="2800" dirty="0">
                <a:latin typeface="Times New Roman" panose="02020603050405020304" pitchFamily="18" charset="0"/>
              </a:rPr>
              <a:t>③　薬を使う人の体質によるもの</a:t>
            </a:r>
          </a:p>
          <a:p>
            <a:pPr eaLnBrk="1" hangingPunct="1">
              <a:spcBef>
                <a:spcPct val="0"/>
              </a:spcBef>
              <a:buFontTx/>
              <a:buNone/>
              <a:defRPr/>
            </a:pPr>
            <a:endParaRPr lang="ja-JP" altLang="en-US" sz="2800" dirty="0">
              <a:latin typeface="Times New Roman" panose="02020603050405020304" pitchFamily="18" charset="0"/>
            </a:endParaRPr>
          </a:p>
          <a:p>
            <a:pPr marL="631825" indent="-631825" eaLnBrk="1" hangingPunct="1">
              <a:spcBef>
                <a:spcPct val="0"/>
              </a:spcBef>
              <a:buFontTx/>
              <a:buNone/>
              <a:defRPr/>
            </a:pPr>
            <a:r>
              <a:rPr lang="ja-JP" altLang="en-US" sz="2800" dirty="0">
                <a:latin typeface="Times New Roman" panose="02020603050405020304" pitchFamily="18" charset="0"/>
              </a:rPr>
              <a:t>④　薬を使った人のその時の体の状態によるもの</a:t>
            </a:r>
          </a:p>
        </p:txBody>
      </p:sp>
      <p:sp>
        <p:nvSpPr>
          <p:cNvPr id="31750" name="Text Box 6"/>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200">
                <a:latin typeface="Times New Roman" panose="02020603050405020304" pitchFamily="18" charset="0"/>
              </a:rPr>
              <a:t>くすりの適正使用協議会</a:t>
            </a:r>
          </a:p>
        </p:txBody>
      </p:sp>
      <p:sp>
        <p:nvSpPr>
          <p:cNvPr id="31751" name="Text Box 7"/>
          <p:cNvSpPr txBox="1">
            <a:spLocks noChangeArrowheads="1"/>
          </p:cNvSpPr>
          <p:nvPr/>
        </p:nvSpPr>
        <p:spPr bwMode="auto">
          <a:xfrm>
            <a:off x="395288" y="5300663"/>
            <a:ext cx="82819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en-US" sz="2000">
                <a:solidFill>
                  <a:srgbClr val="1C1C1C"/>
                </a:solidFill>
                <a:latin typeface="Times New Roman" panose="02020603050405020304" pitchFamily="18" charset="0"/>
              </a:rPr>
              <a:t>自分にあった薬を正しく使うことで副作用の危険を減らすことができます。</a:t>
            </a:r>
            <a:endParaRPr lang="en-US" altLang="ja-JP" sz="2000">
              <a:solidFill>
                <a:srgbClr val="1C1C1C"/>
              </a:solidFill>
              <a:latin typeface="Times New Roman" panose="02020603050405020304" pitchFamily="18" charset="0"/>
            </a:endParaRPr>
          </a:p>
          <a:p>
            <a:pPr eaLnBrk="1" hangingPunct="1">
              <a:lnSpc>
                <a:spcPct val="110000"/>
              </a:lnSpc>
              <a:spcBef>
                <a:spcPct val="0"/>
              </a:spcBef>
              <a:buFontTx/>
              <a:buNone/>
            </a:pPr>
            <a:r>
              <a:rPr lang="ja-JP" altLang="en-US" sz="2000">
                <a:solidFill>
                  <a:srgbClr val="1C1C1C"/>
                </a:solidFill>
                <a:latin typeface="Times New Roman" panose="02020603050405020304" pitchFamily="18" charset="0"/>
              </a:rPr>
              <a:t>ほとんどの薬では重い副作用がでることはありません。しかし予想出来ない副作用が出ることがあります。</a:t>
            </a:r>
            <a:endParaRPr lang="ja-JP" altLang="en-US" sz="2000">
              <a:latin typeface="ＭＳ 明朝" panose="02020609040205080304" pitchFamily="17" charset="-128"/>
            </a:endParaRPr>
          </a:p>
        </p:txBody>
      </p:sp>
      <p:pic>
        <p:nvPicPr>
          <p:cNvPr id="2" name="図 1">
            <a:extLst>
              <a:ext uri="{FF2B5EF4-FFF2-40B4-BE49-F238E27FC236}">
                <a16:creationId xmlns:a16="http://schemas.microsoft.com/office/drawing/2014/main" id="{DBAB7FCA-7A08-6208-63CB-79A72D0F1F85}"/>
              </a:ext>
            </a:extLst>
          </p:cNvPr>
          <p:cNvPicPr>
            <a:picLocks noChangeAspect="1"/>
          </p:cNvPicPr>
          <p:nvPr/>
        </p:nvPicPr>
        <p:blipFill>
          <a:blip r:embed="rId5"/>
          <a:stretch>
            <a:fillRect/>
          </a:stretch>
        </p:blipFill>
        <p:spPr>
          <a:xfrm>
            <a:off x="7517213" y="6188289"/>
            <a:ext cx="1231499" cy="4633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a:t>薬について正しい知識を！</a:t>
            </a:r>
          </a:p>
        </p:txBody>
      </p:sp>
      <p:sp>
        <p:nvSpPr>
          <p:cNvPr id="32771" name="コンテンツ プレースホルダ 2"/>
          <p:cNvSpPr>
            <a:spLocks noGrp="1"/>
          </p:cNvSpPr>
          <p:nvPr>
            <p:ph idx="1"/>
          </p:nvPr>
        </p:nvSpPr>
        <p:spPr>
          <a:xfrm>
            <a:off x="428625" y="1643063"/>
            <a:ext cx="8229600" cy="4668837"/>
          </a:xfrm>
        </p:spPr>
        <p:txBody>
          <a:bodyPr/>
          <a:lstStyle/>
          <a:p>
            <a:pPr eaLnBrk="1" hangingPunct="1"/>
            <a:r>
              <a:rPr lang="ja-JP" altLang="en-US" sz="3600">
                <a:solidFill>
                  <a:srgbClr val="FF0000"/>
                </a:solidFill>
              </a:rPr>
              <a:t>薬は情報があって初めて薬と言える</a:t>
            </a:r>
            <a:endParaRPr lang="en-US" altLang="ja-JP" sz="3600">
              <a:solidFill>
                <a:srgbClr val="FF0000"/>
              </a:solidFill>
            </a:endParaRPr>
          </a:p>
          <a:p>
            <a:pPr eaLnBrk="1" hangingPunct="1"/>
            <a:endParaRPr lang="en-US" altLang="ja-JP" sz="2000"/>
          </a:p>
          <a:p>
            <a:pPr eaLnBrk="1" hangingPunct="1"/>
            <a:r>
              <a:rPr lang="ja-JP" altLang="en-US"/>
              <a:t>薬は正しく使わなければ効果が期待できないことがあるだけではなく、副作用などの危険も高まります。</a:t>
            </a:r>
            <a:endParaRPr lang="en-US" altLang="ja-JP"/>
          </a:p>
          <a:p>
            <a:pPr eaLnBrk="1" hangingPunct="1"/>
            <a:endParaRPr lang="en-US" altLang="ja-JP" sz="2000"/>
          </a:p>
          <a:p>
            <a:pPr eaLnBrk="1" hangingPunct="1"/>
            <a:r>
              <a:rPr lang="ja-JP" altLang="en-US"/>
              <a:t>薬を正しく理解することがとても大切です。</a:t>
            </a:r>
          </a:p>
        </p:txBody>
      </p:sp>
      <p:pic>
        <p:nvPicPr>
          <p:cNvPr id="32772" name="図 3" descr="3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5035550"/>
            <a:ext cx="24288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49C5CDA4-1A95-3CFF-CE9E-8A20666C841F}"/>
              </a:ext>
            </a:extLst>
          </p:cNvPr>
          <p:cNvPicPr>
            <a:picLocks noChangeAspect="1"/>
          </p:cNvPicPr>
          <p:nvPr/>
        </p:nvPicPr>
        <p:blipFill>
          <a:blip r:embed="rId4"/>
          <a:stretch>
            <a:fillRect/>
          </a:stretch>
        </p:blipFill>
        <p:spPr>
          <a:xfrm>
            <a:off x="7531501" y="6261206"/>
            <a:ext cx="1231499" cy="4633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457200"/>
            <a:ext cx="7772400" cy="990600"/>
          </a:xfrm>
        </p:spPr>
        <p:txBody>
          <a:bodyPr/>
          <a:lstStyle/>
          <a:p>
            <a:pPr eaLnBrk="1" hangingPunct="1"/>
            <a:r>
              <a:rPr lang="ja-JP" altLang="en-US"/>
              <a:t>ケイコさんの場合</a:t>
            </a:r>
          </a:p>
        </p:txBody>
      </p:sp>
      <p:sp>
        <p:nvSpPr>
          <p:cNvPr id="43011" name="Rectangle 3"/>
          <p:cNvSpPr>
            <a:spLocks noGrp="1" noChangeArrowheads="1"/>
          </p:cNvSpPr>
          <p:nvPr>
            <p:ph idx="1"/>
          </p:nvPr>
        </p:nvSpPr>
        <p:spPr>
          <a:xfrm>
            <a:off x="3500438" y="2000250"/>
            <a:ext cx="4957762" cy="4095750"/>
          </a:xfrm>
        </p:spPr>
        <p:txBody>
          <a:bodyPr/>
          <a:lstStyle/>
          <a:p>
            <a:pPr marL="0" indent="0" eaLnBrk="1" hangingPunct="1">
              <a:buFontTx/>
              <a:buNone/>
            </a:pPr>
            <a:r>
              <a:rPr lang="ja-JP" altLang="en-US"/>
              <a:t>ケイコさんは今日かぜで学校を休みました。</a:t>
            </a:r>
          </a:p>
          <a:p>
            <a:pPr marL="0" indent="0" eaLnBrk="1" hangingPunct="1">
              <a:buFontTx/>
              <a:buNone/>
            </a:pPr>
            <a:r>
              <a:rPr lang="ja-JP" altLang="en-US"/>
              <a:t>熱と鼻水、それに喉も痛くなり、お母さんが買ってきてくれたかぜ薬を飲みました。</a:t>
            </a:r>
          </a:p>
        </p:txBody>
      </p:sp>
      <p:pic>
        <p:nvPicPr>
          <p:cNvPr id="43012" name="Picture 5" descr="中学生女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143125"/>
            <a:ext cx="225107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8BE1AADD-EB78-0643-35A5-1A9CCAEDA111}"/>
              </a:ext>
            </a:extLst>
          </p:cNvPr>
          <p:cNvPicPr>
            <a:picLocks noChangeAspect="1"/>
          </p:cNvPicPr>
          <p:nvPr/>
        </p:nvPicPr>
        <p:blipFill>
          <a:blip r:embed="rId4"/>
          <a:stretch>
            <a:fillRect/>
          </a:stretch>
        </p:blipFill>
        <p:spPr>
          <a:xfrm>
            <a:off x="7524328" y="6242157"/>
            <a:ext cx="1231499" cy="4633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85800" y="1571625"/>
            <a:ext cx="7772400" cy="4524375"/>
          </a:xfrm>
        </p:spPr>
        <p:txBody>
          <a:bodyPr rtlCol="0">
            <a:normAutofit/>
          </a:bodyPr>
          <a:lstStyle/>
          <a:p>
            <a:pPr marL="0" indent="0" eaLnBrk="1" fontAlgn="auto" hangingPunct="1">
              <a:spcAft>
                <a:spcPts val="0"/>
              </a:spcAft>
              <a:buFontTx/>
              <a:buNone/>
              <a:defRPr/>
            </a:pPr>
            <a:r>
              <a:rPr lang="ja-JP" altLang="en-US" dirty="0"/>
              <a:t>２時間くらいすると今度はひどい頭痛がしてきました。</a:t>
            </a:r>
          </a:p>
          <a:p>
            <a:pPr marL="0" indent="0" eaLnBrk="1" fontAlgn="auto" hangingPunct="1">
              <a:spcAft>
                <a:spcPts val="0"/>
              </a:spcAft>
              <a:buFontTx/>
              <a:buNone/>
              <a:defRPr/>
            </a:pPr>
            <a:r>
              <a:rPr lang="ja-JP" altLang="en-US" dirty="0"/>
              <a:t>がまんができないのでいつも飲んでいる頭痛薬を飲もうと思います。</a:t>
            </a:r>
            <a:endParaRPr lang="en-US" altLang="ja-JP" dirty="0"/>
          </a:p>
          <a:p>
            <a:pPr marL="0" indent="0" eaLnBrk="1" fontAlgn="auto" hangingPunct="1">
              <a:spcAft>
                <a:spcPts val="0"/>
              </a:spcAft>
              <a:buFontTx/>
              <a:buNone/>
              <a:defRPr/>
            </a:pPr>
            <a:endParaRPr lang="en-US" altLang="ja-JP" dirty="0"/>
          </a:p>
          <a:p>
            <a:pPr marL="0" indent="0" eaLnBrk="1" fontAlgn="auto" hangingPunct="1">
              <a:spcAft>
                <a:spcPts val="0"/>
              </a:spcAft>
              <a:buFontTx/>
              <a:buNone/>
              <a:defRPr/>
            </a:pPr>
            <a:r>
              <a:rPr lang="ja-JP" altLang="en-US" sz="3600" dirty="0"/>
              <a:t>　　　大丈夫かな？</a:t>
            </a:r>
          </a:p>
          <a:p>
            <a:pPr eaLnBrk="1" fontAlgn="auto" hangingPunct="1">
              <a:spcAft>
                <a:spcPts val="0"/>
              </a:spcAft>
              <a:defRPr/>
            </a:pPr>
            <a:endParaRPr lang="ja-JP" altLang="en-US" dirty="0"/>
          </a:p>
        </p:txBody>
      </p:sp>
      <p:pic>
        <p:nvPicPr>
          <p:cNvPr id="44035" name="Picture 4" descr="MCj03841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0813" y="3786188"/>
            <a:ext cx="1858962"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4B629547-8F1D-F0BC-2E3F-D681E672C7F6}"/>
              </a:ext>
            </a:extLst>
          </p:cNvPr>
          <p:cNvPicPr>
            <a:picLocks noChangeAspect="1"/>
          </p:cNvPicPr>
          <p:nvPr/>
        </p:nvPicPr>
        <p:blipFill>
          <a:blip r:embed="rId4"/>
          <a:stretch>
            <a:fillRect/>
          </a:stretch>
        </p:blipFill>
        <p:spPr>
          <a:xfrm>
            <a:off x="7596336" y="6256362"/>
            <a:ext cx="1231499" cy="4633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685800" y="685800"/>
            <a:ext cx="8077200" cy="5410200"/>
          </a:xfrm>
        </p:spPr>
        <p:txBody>
          <a:bodyPr/>
          <a:lstStyle/>
          <a:p>
            <a:pPr eaLnBrk="1" hangingPunct="1">
              <a:buFontTx/>
              <a:buNone/>
            </a:pPr>
            <a:r>
              <a:rPr lang="en-US" altLang="ja-JP" sz="2400" b="1" dirty="0">
                <a:solidFill>
                  <a:srgbClr val="216307"/>
                </a:solidFill>
              </a:rPr>
              <a:t>【</a:t>
            </a:r>
            <a:r>
              <a:rPr lang="ja-JP" altLang="en-US" sz="2400" b="1" dirty="0">
                <a:solidFill>
                  <a:srgbClr val="216307"/>
                </a:solidFill>
              </a:rPr>
              <a:t>ヨクキクかぜ薬</a:t>
            </a:r>
            <a:r>
              <a:rPr lang="en-US" altLang="ja-JP" sz="2400" b="1" dirty="0">
                <a:solidFill>
                  <a:srgbClr val="216307"/>
                </a:solidFill>
              </a:rPr>
              <a:t>】</a:t>
            </a:r>
          </a:p>
          <a:p>
            <a:pPr eaLnBrk="1" hangingPunct="1">
              <a:buFontTx/>
              <a:buNone/>
            </a:pPr>
            <a:r>
              <a:rPr lang="ja-JP" altLang="en-US" sz="2200" b="1" dirty="0">
                <a:solidFill>
                  <a:srgbClr val="216307"/>
                </a:solidFill>
                <a:latin typeface="ＭＳ ゴシック" panose="020B0609070205080204" pitchFamily="49" charset="-128"/>
                <a:ea typeface="ＭＳ ゴシック" panose="020B0609070205080204" pitchFamily="49" charset="-128"/>
              </a:rPr>
              <a:t>成分・分量　</a:t>
            </a:r>
            <a:r>
              <a:rPr lang="ja-JP" altLang="en-US" sz="2200" dirty="0">
                <a:latin typeface="ＭＳ ゴシック" panose="020B0609070205080204" pitchFamily="49" charset="-128"/>
                <a:ea typeface="ＭＳ ゴシック" panose="020B0609070205080204" pitchFamily="49" charset="-128"/>
              </a:rPr>
              <a:t>３錠（１日量）中</a:t>
            </a:r>
            <a:br>
              <a:rPr lang="ja-JP" altLang="en-US" sz="2200" dirty="0">
                <a:latin typeface="ＭＳ ゴシック" panose="020B0609070205080204" pitchFamily="49" charset="-128"/>
                <a:ea typeface="ＭＳ ゴシック" panose="020B0609070205080204" pitchFamily="49" charset="-128"/>
              </a:rPr>
            </a:br>
            <a:r>
              <a:rPr lang="ja-JP" altLang="en-US" sz="2200" b="1" dirty="0">
                <a:latin typeface="ＭＳ ゴシック" panose="020B0609070205080204" pitchFamily="49" charset="-128"/>
                <a:ea typeface="ＭＳ ゴシック" panose="020B0609070205080204" pitchFamily="49" charset="-128"/>
              </a:rPr>
              <a:t>アセトアミノフェン　　　　　　４５０ｍｇ</a:t>
            </a:r>
            <a:br>
              <a:rPr lang="ja-JP" altLang="en-US" sz="2200" dirty="0">
                <a:latin typeface="ＭＳ ゴシック" panose="020B0609070205080204" pitchFamily="49" charset="-128"/>
                <a:ea typeface="ＭＳ ゴシック" panose="020B0609070205080204" pitchFamily="49" charset="-128"/>
              </a:rPr>
            </a:br>
            <a:r>
              <a:rPr lang="ja-JP" altLang="en-US" sz="2200" dirty="0">
                <a:latin typeface="ＭＳ ゴシック" panose="020B0609070205080204" pitchFamily="49" charset="-128"/>
                <a:ea typeface="ＭＳ ゴシック" panose="020B0609070205080204" pitchFamily="49" charset="-128"/>
              </a:rPr>
              <a:t>マレイン酸クロルフェニラミン　　　３．７５ｍｇ</a:t>
            </a:r>
            <a:br>
              <a:rPr lang="ja-JP" altLang="en-US" sz="2200" dirty="0">
                <a:latin typeface="ＭＳ ゴシック" panose="020B0609070205080204" pitchFamily="49" charset="-128"/>
                <a:ea typeface="ＭＳ ゴシック" panose="020B0609070205080204" pitchFamily="49" charset="-128"/>
              </a:rPr>
            </a:br>
            <a:r>
              <a:rPr lang="ja-JP" altLang="en-US" sz="2200" dirty="0">
                <a:latin typeface="ＭＳ ゴシック" panose="020B0609070205080204" pitchFamily="49" charset="-128"/>
                <a:ea typeface="ＭＳ ゴシック" panose="020B0609070205080204" pitchFamily="49" charset="-128"/>
              </a:rPr>
              <a:t>リン酸ジヒドロコデイン　　　　　１２ｍｇ</a:t>
            </a:r>
            <a:br>
              <a:rPr lang="ja-JP" altLang="en-US" sz="2200" dirty="0">
                <a:latin typeface="ＭＳ ゴシック" panose="020B0609070205080204" pitchFamily="49" charset="-128"/>
                <a:ea typeface="ＭＳ ゴシック" panose="020B0609070205080204" pitchFamily="49" charset="-128"/>
              </a:rPr>
            </a:br>
            <a:r>
              <a:rPr lang="ja-JP" altLang="en-US" sz="2200" dirty="0">
                <a:latin typeface="ＭＳ ゴシック" panose="020B0609070205080204" pitchFamily="49" charset="-128"/>
                <a:ea typeface="ＭＳ ゴシック" panose="020B0609070205080204" pitchFamily="49" charset="-128"/>
              </a:rPr>
              <a:t>ｄｌ－塩酸メチルエフェドリン　　３０ｍｇ</a:t>
            </a:r>
            <a:br>
              <a:rPr lang="ja-JP" altLang="en-US" sz="2200" dirty="0">
                <a:latin typeface="ＭＳ ゴシック" panose="020B0609070205080204" pitchFamily="49" charset="-128"/>
                <a:ea typeface="ＭＳ ゴシック" panose="020B0609070205080204" pitchFamily="49" charset="-128"/>
              </a:rPr>
            </a:br>
            <a:r>
              <a:rPr lang="ja-JP" altLang="en-US" sz="2200" dirty="0">
                <a:latin typeface="ＭＳ ゴシック" panose="020B0609070205080204" pitchFamily="49" charset="-128"/>
                <a:ea typeface="ＭＳ ゴシック" panose="020B0609070205080204" pitchFamily="49" charset="-128"/>
              </a:rPr>
              <a:t>無水カフェイン　　　　　　　　　３７．５ｍｇ</a:t>
            </a:r>
            <a:br>
              <a:rPr lang="ja-JP" altLang="en-US" sz="2200" dirty="0">
                <a:latin typeface="ＭＳ ゴシック" panose="020B0609070205080204" pitchFamily="49" charset="-128"/>
                <a:ea typeface="ＭＳ ゴシック" panose="020B0609070205080204" pitchFamily="49" charset="-128"/>
              </a:rPr>
            </a:br>
            <a:r>
              <a:rPr lang="ja-JP" altLang="en-US" sz="2200" dirty="0">
                <a:latin typeface="ＭＳ ゴシック" panose="020B0609070205080204" pitchFamily="49" charset="-128"/>
                <a:ea typeface="ＭＳ ゴシック" panose="020B0609070205080204" pitchFamily="49" charset="-128"/>
              </a:rPr>
              <a:t>アスコルビン酸（ビタミンＣ）　２５０ｍｇ</a:t>
            </a:r>
            <a:br>
              <a:rPr lang="ja-JP" altLang="en-US" sz="2200" dirty="0">
                <a:latin typeface="ＭＳ ゴシック" panose="020B0609070205080204" pitchFamily="49" charset="-128"/>
                <a:ea typeface="ＭＳ ゴシック" panose="020B0609070205080204" pitchFamily="49" charset="-128"/>
              </a:rPr>
            </a:br>
            <a:r>
              <a:rPr lang="ja-JP" altLang="en-US" sz="2200" dirty="0">
                <a:latin typeface="ＭＳ ゴシック" panose="020B0609070205080204" pitchFamily="49" charset="-128"/>
                <a:ea typeface="ＭＳ ゴシック" panose="020B0609070205080204" pitchFamily="49" charset="-128"/>
              </a:rPr>
              <a:t>アミノ酢酸　　　　　　　　　　４５０ｍｇ</a:t>
            </a:r>
            <a:br>
              <a:rPr lang="ja-JP" altLang="en-US" sz="2200" dirty="0">
                <a:latin typeface="ＭＳ ゴシック" panose="020B0609070205080204" pitchFamily="49" charset="-128"/>
                <a:ea typeface="ＭＳ ゴシック" panose="020B0609070205080204" pitchFamily="49" charset="-128"/>
              </a:rPr>
            </a:br>
            <a:endParaRPr lang="ja-JP" altLang="en-US" sz="2200" dirty="0">
              <a:latin typeface="ＭＳ ゴシック" panose="020B0609070205080204" pitchFamily="49" charset="-128"/>
              <a:ea typeface="ＭＳ ゴシック" panose="020B0609070205080204" pitchFamily="49" charset="-128"/>
            </a:endParaRPr>
          </a:p>
          <a:p>
            <a:pPr eaLnBrk="1" hangingPunct="1">
              <a:buFontTx/>
              <a:buNone/>
            </a:pPr>
            <a:r>
              <a:rPr lang="en-US" altLang="ja-JP" sz="2400" b="1" dirty="0">
                <a:solidFill>
                  <a:srgbClr val="216307"/>
                </a:solidFill>
              </a:rPr>
              <a:t>【</a:t>
            </a:r>
            <a:r>
              <a:rPr lang="ja-JP" altLang="en-US" sz="2400" b="1" dirty="0">
                <a:solidFill>
                  <a:srgbClr val="216307"/>
                </a:solidFill>
              </a:rPr>
              <a:t>ヨクナル頭痛薬</a:t>
            </a:r>
            <a:r>
              <a:rPr lang="en-US" altLang="ja-JP" sz="2400" b="1" dirty="0">
                <a:solidFill>
                  <a:srgbClr val="216307"/>
                </a:solidFill>
              </a:rPr>
              <a:t>】</a:t>
            </a:r>
          </a:p>
          <a:p>
            <a:pPr eaLnBrk="1" hangingPunct="1">
              <a:buFontTx/>
              <a:buNone/>
            </a:pPr>
            <a:r>
              <a:rPr lang="ja-JP" altLang="en-US" sz="2200" b="1" dirty="0">
                <a:solidFill>
                  <a:srgbClr val="216307"/>
                </a:solidFill>
                <a:latin typeface="ＭＳ ゴシック" panose="020B0609070205080204" pitchFamily="49" charset="-128"/>
                <a:ea typeface="ＭＳ ゴシック" panose="020B0609070205080204" pitchFamily="49" charset="-128"/>
              </a:rPr>
              <a:t>成分・分量　１錠中</a:t>
            </a:r>
            <a:br>
              <a:rPr lang="ja-JP" altLang="en-US" sz="2200" b="1" dirty="0">
                <a:solidFill>
                  <a:srgbClr val="216307"/>
                </a:solidFill>
                <a:latin typeface="ＭＳ ゴシック" panose="020B0609070205080204" pitchFamily="49" charset="-128"/>
                <a:ea typeface="ＭＳ ゴシック" panose="020B0609070205080204" pitchFamily="49" charset="-128"/>
              </a:rPr>
            </a:br>
            <a:r>
              <a:rPr lang="ja-JP" altLang="en-US" sz="2200" b="1" dirty="0">
                <a:latin typeface="ＭＳ ゴシック" panose="020B0609070205080204" pitchFamily="49" charset="-128"/>
                <a:ea typeface="ＭＳ ゴシック" panose="020B0609070205080204" pitchFamily="49" charset="-128"/>
              </a:rPr>
              <a:t>アセトアミノフェン　　　　５０ｍｇ</a:t>
            </a:r>
            <a:r>
              <a:rPr lang="ja-JP" altLang="en-US" sz="2200" b="1" dirty="0">
                <a:solidFill>
                  <a:srgbClr val="216307"/>
                </a:solidFill>
                <a:latin typeface="ＭＳ ゴシック" panose="020B0609070205080204" pitchFamily="49" charset="-128"/>
                <a:ea typeface="ＭＳ ゴシック" panose="020B0609070205080204" pitchFamily="49" charset="-128"/>
              </a:rPr>
              <a:t>　　　　</a:t>
            </a:r>
            <a:endParaRPr lang="ja-JP" altLang="en-US" sz="2200" b="1" dirty="0">
              <a:solidFill>
                <a:srgbClr val="216307"/>
              </a:solidFill>
            </a:endParaRPr>
          </a:p>
          <a:p>
            <a:pPr eaLnBrk="1" hangingPunct="1"/>
            <a:endParaRPr lang="en-US" altLang="ja-JP" sz="2000" dirty="0"/>
          </a:p>
        </p:txBody>
      </p:sp>
      <p:sp>
        <p:nvSpPr>
          <p:cNvPr id="45059" name="Oval 3"/>
          <p:cNvSpPr>
            <a:spLocks noChangeArrowheads="1"/>
          </p:cNvSpPr>
          <p:nvPr/>
        </p:nvSpPr>
        <p:spPr bwMode="auto">
          <a:xfrm>
            <a:off x="685800" y="4725144"/>
            <a:ext cx="5238750" cy="446013"/>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400">
              <a:latin typeface="Times New Roman" panose="02020603050405020304" pitchFamily="18" charset="0"/>
            </a:endParaRPr>
          </a:p>
        </p:txBody>
      </p:sp>
      <p:sp>
        <p:nvSpPr>
          <p:cNvPr id="45060" name="Oval 4"/>
          <p:cNvSpPr>
            <a:spLocks noChangeArrowheads="1"/>
          </p:cNvSpPr>
          <p:nvPr/>
        </p:nvSpPr>
        <p:spPr bwMode="auto">
          <a:xfrm>
            <a:off x="762000" y="1412776"/>
            <a:ext cx="5754216" cy="432048"/>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400">
              <a:latin typeface="Times New Roman" panose="02020603050405020304" pitchFamily="18" charset="0"/>
            </a:endParaRPr>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4351338"/>
            <a:ext cx="28575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93234479-DF11-9293-0663-D7EA48821909}"/>
              </a:ext>
            </a:extLst>
          </p:cNvPr>
          <p:cNvPicPr>
            <a:picLocks noChangeAspect="1"/>
          </p:cNvPicPr>
          <p:nvPr/>
        </p:nvPicPr>
        <p:blipFill>
          <a:blip r:embed="rId4"/>
          <a:stretch>
            <a:fillRect/>
          </a:stretch>
        </p:blipFill>
        <p:spPr>
          <a:xfrm>
            <a:off x="8024891" y="6423025"/>
            <a:ext cx="1081009" cy="406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wheel(1)">
                                      <p:cBhvr>
                                        <p:cTn id="7" dur="2000"/>
                                        <p:tgtEl>
                                          <p:spTgt spid="4506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5059"/>
                                        </p:tgtEl>
                                        <p:attrNameLst>
                                          <p:attrName>style.visibility</p:attrName>
                                        </p:attrNameLst>
                                      </p:cBhvr>
                                      <p:to>
                                        <p:strVal val="visible"/>
                                      </p:to>
                                    </p:set>
                                    <p:animEffect transition="in" filter="wheel(1)">
                                      <p:cBhvr>
                                        <p:cTn id="10" dur="2000"/>
                                        <p:tgtEl>
                                          <p:spTgt spid="45059"/>
                                        </p:tgtEl>
                                      </p:cBhvr>
                                    </p:animEffect>
                                  </p:childTnLst>
                                </p:cTn>
                              </p:par>
                            </p:childTnLst>
                          </p:cTn>
                        </p:par>
                        <p:par>
                          <p:cTn id="11" fill="hold">
                            <p:stCondLst>
                              <p:cond delay="2000"/>
                            </p:stCondLst>
                            <p:childTnLst>
                              <p:par>
                                <p:cTn id="12" presetID="8" presetClass="emph" presetSubtype="0" fill="hold" nodeType="afterEffect">
                                  <p:stCondLst>
                                    <p:cond delay="0"/>
                                  </p:stCondLst>
                                  <p:childTnLst>
                                    <p:animRot by="43200000">
                                      <p:cBhvr>
                                        <p:cTn id="13" dur="1000" fill="hold"/>
                                        <p:tgtEl>
                                          <p:spTgt spid="184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1510" y="2009775"/>
            <a:ext cx="7632700" cy="2600325"/>
          </a:xfrm>
        </p:spPr>
        <p:txBody>
          <a:bodyPr/>
          <a:lstStyle/>
          <a:p>
            <a:pPr algn="ctr"/>
            <a:r>
              <a:rPr lang="ja-JP" altLang="en-US" sz="4400" dirty="0"/>
              <a:t>保険医療と</a:t>
            </a:r>
            <a:br>
              <a:rPr kumimoji="1" lang="en-US" altLang="ja-JP" sz="4400" dirty="0"/>
            </a:br>
            <a:r>
              <a:rPr kumimoji="1" lang="ja-JP" altLang="en-US" sz="4400" dirty="0"/>
              <a:t>セルフメディケーション</a:t>
            </a:r>
            <a:br>
              <a:rPr kumimoji="1" lang="en-US" altLang="ja-JP" sz="4400" dirty="0"/>
            </a:br>
            <a:endParaRPr kumimoji="1" lang="ja-JP" altLang="en-US" sz="4400" dirty="0"/>
          </a:p>
        </p:txBody>
      </p:sp>
      <p:pic>
        <p:nvPicPr>
          <p:cNvPr id="3" name="図 2">
            <a:extLst>
              <a:ext uri="{FF2B5EF4-FFF2-40B4-BE49-F238E27FC236}">
                <a16:creationId xmlns:a16="http://schemas.microsoft.com/office/drawing/2014/main" id="{042963B8-EE98-E526-6043-E69D430BCA9C}"/>
              </a:ext>
            </a:extLst>
          </p:cNvPr>
          <p:cNvPicPr>
            <a:picLocks noChangeAspect="1"/>
          </p:cNvPicPr>
          <p:nvPr/>
        </p:nvPicPr>
        <p:blipFill>
          <a:blip r:embed="rId2"/>
          <a:stretch>
            <a:fillRect/>
          </a:stretch>
        </p:blipFill>
        <p:spPr>
          <a:xfrm>
            <a:off x="7668460" y="6280364"/>
            <a:ext cx="1231499" cy="4633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11560" y="332656"/>
            <a:ext cx="8229600" cy="994122"/>
          </a:xfrm>
        </p:spPr>
        <p:txBody>
          <a:bodyPr/>
          <a:lstStyle/>
          <a:p>
            <a:r>
              <a:rPr kumimoji="1" lang="ja-JP" altLang="en-US" dirty="0"/>
              <a:t>カゼかな？とおもったら・・</a:t>
            </a:r>
          </a:p>
        </p:txBody>
      </p:sp>
      <p:sp>
        <p:nvSpPr>
          <p:cNvPr id="5" name="コンテンツ プレースホルダー 4"/>
          <p:cNvSpPr>
            <a:spLocks noGrp="1"/>
          </p:cNvSpPr>
          <p:nvPr>
            <p:ph idx="1"/>
          </p:nvPr>
        </p:nvSpPr>
        <p:spPr>
          <a:xfrm>
            <a:off x="822412" y="1700808"/>
            <a:ext cx="7499176" cy="4460557"/>
          </a:xfrm>
        </p:spPr>
        <p:txBody>
          <a:bodyPr>
            <a:normAutofit/>
          </a:bodyPr>
          <a:lstStyle/>
          <a:p>
            <a:r>
              <a:rPr kumimoji="1" lang="ja-JP" altLang="en-US" sz="3200" dirty="0"/>
              <a:t>病院へ行く</a:t>
            </a:r>
            <a:endParaRPr kumimoji="1" lang="en-US" altLang="ja-JP" sz="3200" dirty="0"/>
          </a:p>
          <a:p>
            <a:pPr marL="457200" lvl="1" indent="0">
              <a:buNone/>
            </a:pPr>
            <a:r>
              <a:rPr lang="ja-JP" altLang="en-US" sz="2800" dirty="0"/>
              <a:t>⇒　保険医療</a:t>
            </a:r>
            <a:endParaRPr lang="en-US" altLang="ja-JP" sz="2800" dirty="0"/>
          </a:p>
          <a:p>
            <a:pPr lvl="1"/>
            <a:endParaRPr kumimoji="1" lang="en-US" altLang="ja-JP" sz="2800" dirty="0"/>
          </a:p>
          <a:p>
            <a:r>
              <a:rPr lang="ja-JP" altLang="en-US" sz="3200" dirty="0"/>
              <a:t>薬局で一般薬を買ってのむ</a:t>
            </a:r>
            <a:endParaRPr lang="en-US" altLang="ja-JP" sz="3200" dirty="0"/>
          </a:p>
          <a:p>
            <a:pPr marL="457200" lvl="1" indent="0">
              <a:buNone/>
            </a:pPr>
            <a:r>
              <a:rPr lang="ja-JP" altLang="en-US" sz="2800" dirty="0"/>
              <a:t>⇒　セルフメディケーション</a:t>
            </a:r>
            <a:endParaRPr lang="en-US" altLang="ja-JP" sz="2800" dirty="0"/>
          </a:p>
          <a:p>
            <a:pPr marL="457200" lvl="1" indent="0">
              <a:buNone/>
            </a:pPr>
            <a:endParaRPr lang="en-US" altLang="ja-JP" sz="2800" dirty="0"/>
          </a:p>
          <a:p>
            <a:r>
              <a:rPr lang="ja-JP" altLang="en-US" sz="3200" dirty="0"/>
              <a:t>休んで寝ている</a:t>
            </a:r>
            <a:endParaRPr lang="en-US" altLang="ja-JP" sz="3200" dirty="0"/>
          </a:p>
          <a:p>
            <a:pPr marL="457200" lvl="1" indent="0">
              <a:buNone/>
            </a:pPr>
            <a:r>
              <a:rPr lang="ja-JP" altLang="en-US" sz="2800" dirty="0"/>
              <a:t>⇒　セルフケア</a:t>
            </a:r>
            <a:endParaRPr lang="en-US" altLang="ja-JP" sz="2800" dirty="0"/>
          </a:p>
          <a:p>
            <a:endParaRPr kumimoji="1" lang="ja-JP" altLang="en-US" sz="3200" dirty="0"/>
          </a:p>
        </p:txBody>
      </p:sp>
      <p:pic>
        <p:nvPicPr>
          <p:cNvPr id="2" name="図 1">
            <a:extLst>
              <a:ext uri="{FF2B5EF4-FFF2-40B4-BE49-F238E27FC236}">
                <a16:creationId xmlns:a16="http://schemas.microsoft.com/office/drawing/2014/main" id="{741E7708-A0BB-39C3-E573-7816323344B8}"/>
              </a:ext>
            </a:extLst>
          </p:cNvPr>
          <p:cNvPicPr>
            <a:picLocks noChangeAspect="1"/>
          </p:cNvPicPr>
          <p:nvPr/>
        </p:nvPicPr>
        <p:blipFill>
          <a:blip r:embed="rId3"/>
          <a:stretch>
            <a:fillRect/>
          </a:stretch>
        </p:blipFill>
        <p:spPr>
          <a:xfrm>
            <a:off x="7609661" y="6062008"/>
            <a:ext cx="1231499" cy="4633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228600" y="152400"/>
            <a:ext cx="7162800" cy="762000"/>
          </a:xfrm>
        </p:spPr>
        <p:txBody>
          <a:bodyPr/>
          <a:lstStyle/>
          <a:p>
            <a:r>
              <a:rPr lang="ja-JP" altLang="en-US"/>
              <a:t>医薬品の分類</a:t>
            </a:r>
          </a:p>
        </p:txBody>
      </p:sp>
      <p:sp>
        <p:nvSpPr>
          <p:cNvPr id="12292" name="Oval 1028"/>
          <p:cNvSpPr>
            <a:spLocks noChangeArrowheads="1"/>
          </p:cNvSpPr>
          <p:nvPr/>
        </p:nvSpPr>
        <p:spPr bwMode="auto">
          <a:xfrm>
            <a:off x="2514600" y="1295400"/>
            <a:ext cx="3048000" cy="1371600"/>
          </a:xfrm>
          <a:prstGeom prst="ellipse">
            <a:avLst/>
          </a:prstGeom>
          <a:solidFill>
            <a:srgbClr val="FFFF00">
              <a:alpha val="50000"/>
            </a:srgb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3" name="Oval 1029"/>
          <p:cNvSpPr>
            <a:spLocks noChangeArrowheads="1"/>
          </p:cNvSpPr>
          <p:nvPr/>
        </p:nvSpPr>
        <p:spPr bwMode="auto">
          <a:xfrm>
            <a:off x="457200" y="2895600"/>
            <a:ext cx="2590800" cy="990600"/>
          </a:xfrm>
          <a:prstGeom prst="ellipse">
            <a:avLst/>
          </a:prstGeom>
          <a:solidFill>
            <a:srgbClr val="FF99CC">
              <a:alpha val="50000"/>
            </a:srgb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4" name="Oval 1030"/>
          <p:cNvSpPr>
            <a:spLocks noChangeArrowheads="1"/>
          </p:cNvSpPr>
          <p:nvPr/>
        </p:nvSpPr>
        <p:spPr bwMode="auto">
          <a:xfrm>
            <a:off x="4495800" y="3009900"/>
            <a:ext cx="2667000" cy="1181100"/>
          </a:xfrm>
          <a:prstGeom prst="ellipse">
            <a:avLst/>
          </a:prstGeom>
          <a:solidFill>
            <a:schemeClr val="accent1">
              <a:alpha val="50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5" name="Oval 1031"/>
          <p:cNvSpPr>
            <a:spLocks noChangeArrowheads="1"/>
          </p:cNvSpPr>
          <p:nvPr/>
        </p:nvSpPr>
        <p:spPr bwMode="auto">
          <a:xfrm>
            <a:off x="3276600" y="4876800"/>
            <a:ext cx="1676400" cy="914400"/>
          </a:xfrm>
          <a:prstGeom prst="ellipse">
            <a:avLst/>
          </a:prstGeom>
          <a:solidFill>
            <a:schemeClr val="accent1">
              <a:alpha val="50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6" name="Oval 1032"/>
          <p:cNvSpPr>
            <a:spLocks noChangeArrowheads="1"/>
          </p:cNvSpPr>
          <p:nvPr/>
        </p:nvSpPr>
        <p:spPr bwMode="auto">
          <a:xfrm>
            <a:off x="5334000" y="4953000"/>
            <a:ext cx="2971800" cy="990600"/>
          </a:xfrm>
          <a:prstGeom prst="ellipse">
            <a:avLst/>
          </a:prstGeom>
          <a:solidFill>
            <a:srgbClr val="FFCC00">
              <a:alpha val="50000"/>
            </a:srgb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7" name="Line 1033"/>
          <p:cNvSpPr>
            <a:spLocks noChangeShapeType="1"/>
          </p:cNvSpPr>
          <p:nvPr/>
        </p:nvSpPr>
        <p:spPr bwMode="auto">
          <a:xfrm flipH="1">
            <a:off x="2286000" y="2590800"/>
            <a:ext cx="1219200" cy="3810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8" name="Line 1034"/>
          <p:cNvSpPr>
            <a:spLocks noChangeShapeType="1"/>
          </p:cNvSpPr>
          <p:nvPr/>
        </p:nvSpPr>
        <p:spPr bwMode="auto">
          <a:xfrm>
            <a:off x="4495800" y="2667000"/>
            <a:ext cx="838200" cy="3429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9" name="Line 1035"/>
          <p:cNvSpPr>
            <a:spLocks noChangeShapeType="1"/>
          </p:cNvSpPr>
          <p:nvPr/>
        </p:nvSpPr>
        <p:spPr bwMode="auto">
          <a:xfrm flipH="1">
            <a:off x="4572000" y="4114800"/>
            <a:ext cx="609600" cy="838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0" name="Line 1036"/>
          <p:cNvSpPr>
            <a:spLocks noChangeShapeType="1"/>
          </p:cNvSpPr>
          <p:nvPr/>
        </p:nvSpPr>
        <p:spPr bwMode="auto">
          <a:xfrm>
            <a:off x="6477000" y="4114800"/>
            <a:ext cx="304800" cy="838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1" name="Text Box 1037"/>
          <p:cNvSpPr txBox="1">
            <a:spLocks noChangeArrowheads="1"/>
          </p:cNvSpPr>
          <p:nvPr/>
        </p:nvSpPr>
        <p:spPr bwMode="auto">
          <a:xfrm>
            <a:off x="3124200" y="1676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800" b="1">
                <a:latin typeface="Bookman Old Style" pitchFamily="18" charset="0"/>
                <a:ea typeface="ＭＳ Ｐゴシック" panose="020B0600070205080204" pitchFamily="50" charset="-128"/>
              </a:rPr>
              <a:t>医　薬　品</a:t>
            </a:r>
          </a:p>
        </p:txBody>
      </p:sp>
      <p:sp>
        <p:nvSpPr>
          <p:cNvPr id="12302" name="Text Box 1038"/>
          <p:cNvSpPr txBox="1">
            <a:spLocks noChangeArrowheads="1"/>
          </p:cNvSpPr>
          <p:nvPr/>
        </p:nvSpPr>
        <p:spPr bwMode="auto">
          <a:xfrm>
            <a:off x="876300" y="3009900"/>
            <a:ext cx="1752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dirty="0">
                <a:latin typeface="Bookman Old Style" pitchFamily="18" charset="0"/>
                <a:ea typeface="ＭＳ Ｐゴシック" panose="020B0600070205080204" pitchFamily="50" charset="-128"/>
              </a:rPr>
              <a:t>一般用医薬品</a:t>
            </a:r>
            <a:endParaRPr lang="en-US" altLang="ja-JP" sz="2000" b="1" dirty="0">
              <a:latin typeface="Bookman Old Style" pitchFamily="18" charset="0"/>
              <a:ea typeface="ＭＳ Ｐゴシック" panose="020B0600070205080204" pitchFamily="50" charset="-128"/>
            </a:endParaRPr>
          </a:p>
          <a:p>
            <a:pPr algn="ctr">
              <a:spcBef>
                <a:spcPct val="50000"/>
              </a:spcBef>
            </a:pPr>
            <a:r>
              <a:rPr lang="ja-JP" altLang="en-US" sz="2000" b="1" dirty="0">
                <a:latin typeface="Bookman Old Style" pitchFamily="18" charset="0"/>
              </a:rPr>
              <a:t>（ＯＴＣ薬）</a:t>
            </a:r>
            <a:endParaRPr lang="ja-JP" altLang="en-US" sz="2000" b="1" dirty="0">
              <a:latin typeface="Bookman Old Style" pitchFamily="18" charset="0"/>
              <a:ea typeface="ＭＳ Ｐゴシック" panose="020B0600070205080204" pitchFamily="50" charset="-128"/>
            </a:endParaRPr>
          </a:p>
        </p:txBody>
      </p:sp>
      <p:sp>
        <p:nvSpPr>
          <p:cNvPr id="12303" name="Text Box 1039"/>
          <p:cNvSpPr txBox="1">
            <a:spLocks noChangeArrowheads="1"/>
          </p:cNvSpPr>
          <p:nvPr/>
        </p:nvSpPr>
        <p:spPr bwMode="auto">
          <a:xfrm>
            <a:off x="4999439" y="3253026"/>
            <a:ext cx="1752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000" b="1" dirty="0">
                <a:latin typeface="Bookman Old Style" pitchFamily="18" charset="0"/>
                <a:ea typeface="ＭＳ Ｐゴシック" panose="020B0600070205080204" pitchFamily="50" charset="-128"/>
              </a:rPr>
              <a:t>医療用医薬品</a:t>
            </a:r>
            <a:endParaRPr lang="en-US" altLang="ja-JP" sz="2000" b="1" dirty="0">
              <a:latin typeface="Bookman Old Style" pitchFamily="18" charset="0"/>
              <a:ea typeface="ＭＳ Ｐゴシック" panose="020B0600070205080204" pitchFamily="50" charset="-128"/>
            </a:endParaRPr>
          </a:p>
          <a:p>
            <a:pPr algn="l">
              <a:spcBef>
                <a:spcPct val="50000"/>
              </a:spcBef>
            </a:pPr>
            <a:r>
              <a:rPr lang="ja-JP" altLang="en-US" sz="2000" b="1" dirty="0">
                <a:latin typeface="Bookman Old Style" pitchFamily="18" charset="0"/>
              </a:rPr>
              <a:t>（処方せん薬）</a:t>
            </a:r>
            <a:endParaRPr lang="ja-JP" altLang="en-US" sz="2000" b="1" dirty="0">
              <a:latin typeface="Bookman Old Style" pitchFamily="18" charset="0"/>
              <a:ea typeface="ＭＳ Ｐゴシック" panose="020B0600070205080204" pitchFamily="50" charset="-128"/>
            </a:endParaRPr>
          </a:p>
        </p:txBody>
      </p:sp>
      <p:sp>
        <p:nvSpPr>
          <p:cNvPr id="12304" name="Text Box 1040"/>
          <p:cNvSpPr txBox="1">
            <a:spLocks noChangeArrowheads="1"/>
          </p:cNvSpPr>
          <p:nvPr/>
        </p:nvSpPr>
        <p:spPr bwMode="auto">
          <a:xfrm>
            <a:off x="3733800" y="51054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000" b="1">
                <a:latin typeface="Bookman Old Style" pitchFamily="18" charset="0"/>
                <a:ea typeface="ＭＳ Ｐゴシック" panose="020B0600070205080204" pitchFamily="50" charset="-128"/>
              </a:rPr>
              <a:t>新　薬</a:t>
            </a:r>
          </a:p>
        </p:txBody>
      </p:sp>
      <p:sp>
        <p:nvSpPr>
          <p:cNvPr id="12305" name="Text Box 1041"/>
          <p:cNvSpPr txBox="1">
            <a:spLocks noChangeArrowheads="1"/>
          </p:cNvSpPr>
          <p:nvPr/>
        </p:nvSpPr>
        <p:spPr bwMode="auto">
          <a:xfrm>
            <a:off x="5638800" y="5257800"/>
            <a:ext cx="2438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200" b="1">
                <a:latin typeface="Bookman Old Style" pitchFamily="18" charset="0"/>
                <a:ea typeface="ＭＳ Ｐゴシック" panose="020B0600070205080204" pitchFamily="50" charset="-128"/>
              </a:rPr>
              <a:t>ジェネリック医薬品</a:t>
            </a:r>
          </a:p>
        </p:txBody>
      </p:sp>
      <p:pic>
        <p:nvPicPr>
          <p:cNvPr id="12307" name="Picture 1043" descr="C:\Documents and Settings\tok\My Documents\学術大会発表資料\ジェネリック一般向け講演\素材\TH_TREA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828800"/>
            <a:ext cx="112236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1044" descr="C:\Documents and Settings\tok\My Documents\学術大会発表資料\ジェネリック一般向け講演\素材\TH_TREA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5410200"/>
            <a:ext cx="990600" cy="782638"/>
          </a:xfrm>
          <a:prstGeom prst="rect">
            <a:avLst/>
          </a:prstGeom>
          <a:noFill/>
          <a:extLst>
            <a:ext uri="{909E8E84-426E-40DD-AFC4-6F175D3DCCD1}">
              <a14:hiddenFill xmlns:a14="http://schemas.microsoft.com/office/drawing/2010/main">
                <a:solidFill>
                  <a:srgbClr val="FFFFFF"/>
                </a:solidFill>
              </a14:hiddenFill>
            </a:ext>
          </a:extLst>
        </p:spPr>
      </p:pic>
      <p:sp>
        <p:nvSpPr>
          <p:cNvPr id="12309" name="Oval 1045"/>
          <p:cNvSpPr>
            <a:spLocks noChangeArrowheads="1"/>
          </p:cNvSpPr>
          <p:nvPr/>
        </p:nvSpPr>
        <p:spPr bwMode="auto">
          <a:xfrm>
            <a:off x="595372" y="4343400"/>
            <a:ext cx="2528827" cy="6096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2000" b="1" dirty="0">
                <a:ea typeface="ＭＳ Ｐゴシック" panose="020B0600070205080204" pitchFamily="50" charset="-128"/>
              </a:rPr>
              <a:t>スイッチＯＴＣ薬</a:t>
            </a:r>
          </a:p>
        </p:txBody>
      </p:sp>
      <p:sp>
        <p:nvSpPr>
          <p:cNvPr id="12310" name="Line 1046"/>
          <p:cNvSpPr>
            <a:spLocks noChangeShapeType="1"/>
          </p:cNvSpPr>
          <p:nvPr/>
        </p:nvSpPr>
        <p:spPr bwMode="auto">
          <a:xfrm>
            <a:off x="1752600" y="3886200"/>
            <a:ext cx="0" cy="457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3" name="Line 1049"/>
          <p:cNvSpPr>
            <a:spLocks noChangeShapeType="1"/>
          </p:cNvSpPr>
          <p:nvPr/>
        </p:nvSpPr>
        <p:spPr bwMode="auto">
          <a:xfrm flipH="1">
            <a:off x="2971800" y="3810000"/>
            <a:ext cx="1524000" cy="685800"/>
          </a:xfrm>
          <a:prstGeom prst="line">
            <a:avLst/>
          </a:prstGeom>
          <a:noFill/>
          <a:ln w="63500" cmpd="dbl">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2" name="図 1">
            <a:extLst>
              <a:ext uri="{FF2B5EF4-FFF2-40B4-BE49-F238E27FC236}">
                <a16:creationId xmlns:a16="http://schemas.microsoft.com/office/drawing/2014/main" id="{54F1C4FD-1431-7937-37EF-E778FBD410B1}"/>
              </a:ext>
            </a:extLst>
          </p:cNvPr>
          <p:cNvPicPr>
            <a:picLocks noChangeAspect="1"/>
          </p:cNvPicPr>
          <p:nvPr/>
        </p:nvPicPr>
        <p:blipFill>
          <a:blip r:embed="rId5"/>
          <a:stretch>
            <a:fillRect/>
          </a:stretch>
        </p:blipFill>
        <p:spPr>
          <a:xfrm>
            <a:off x="7690050" y="6192838"/>
            <a:ext cx="1231499" cy="4633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274638"/>
            <a:ext cx="8763000" cy="1630362"/>
          </a:xfrm>
        </p:spPr>
        <p:txBody>
          <a:bodyPr/>
          <a:lstStyle/>
          <a:p>
            <a:pPr eaLnBrk="1" hangingPunct="1">
              <a:lnSpc>
                <a:spcPct val="80000"/>
              </a:lnSpc>
            </a:pPr>
            <a:r>
              <a:rPr lang="ja-JP" altLang="en-US" sz="4000"/>
              <a:t>処方せん薬とＯＴＣ薬（一般用薬）</a:t>
            </a:r>
          </a:p>
        </p:txBody>
      </p:sp>
      <p:sp>
        <p:nvSpPr>
          <p:cNvPr id="37891" name="Rectangle 3"/>
          <p:cNvSpPr>
            <a:spLocks noGrp="1" noChangeArrowheads="1"/>
          </p:cNvSpPr>
          <p:nvPr>
            <p:ph idx="1"/>
          </p:nvPr>
        </p:nvSpPr>
        <p:spPr>
          <a:xfrm>
            <a:off x="381000" y="4572000"/>
            <a:ext cx="8229600" cy="1752600"/>
          </a:xfrm>
        </p:spPr>
        <p:txBody>
          <a:bodyPr/>
          <a:lstStyle/>
          <a:p>
            <a:pPr algn="ctr" eaLnBrk="1" hangingPunct="1">
              <a:buFontTx/>
              <a:buNone/>
            </a:pPr>
            <a:r>
              <a:rPr lang="ja-JP" altLang="en-US" sz="3600"/>
              <a:t>どこが違うのでしょう？</a:t>
            </a:r>
          </a:p>
          <a:p>
            <a:pPr algn="ctr" eaLnBrk="1" hangingPunct="1">
              <a:buFontTx/>
              <a:buNone/>
            </a:pPr>
            <a:r>
              <a:rPr lang="ja-JP" altLang="en-US" sz="3600"/>
              <a:t>どこが同じでしょう？</a:t>
            </a:r>
          </a:p>
        </p:txBody>
      </p:sp>
      <p:pic>
        <p:nvPicPr>
          <p:cNvPr id="37892" name="Picture 4" descr="MCj03841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981200"/>
            <a:ext cx="185896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CBE404CF-23DB-DDE9-FE36-3A9E30AAD248}"/>
              </a:ext>
            </a:extLst>
          </p:cNvPr>
          <p:cNvPicPr>
            <a:picLocks noChangeAspect="1"/>
          </p:cNvPicPr>
          <p:nvPr/>
        </p:nvPicPr>
        <p:blipFill>
          <a:blip r:embed="rId4"/>
          <a:stretch>
            <a:fillRect/>
          </a:stretch>
        </p:blipFill>
        <p:spPr>
          <a:xfrm>
            <a:off x="7683901" y="6120026"/>
            <a:ext cx="1231499" cy="463336"/>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3920" y="2354580"/>
            <a:ext cx="7632700" cy="1418590"/>
          </a:xfrm>
        </p:spPr>
        <p:txBody>
          <a:bodyPr/>
          <a:lstStyle/>
          <a:p>
            <a:pPr algn="ctr"/>
            <a:r>
              <a:rPr kumimoji="1" lang="ja-JP" altLang="en-US" sz="4400" dirty="0"/>
              <a:t>医薬品の正しい使用と決まり</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457200"/>
            <a:ext cx="8686800" cy="1143000"/>
          </a:xfrm>
        </p:spPr>
        <p:txBody>
          <a:bodyPr rtlCol="0">
            <a:normAutofit fontScale="90000"/>
          </a:bodyPr>
          <a:lstStyle/>
          <a:p>
            <a:pPr eaLnBrk="1" fontAlgn="auto" hangingPunct="1">
              <a:lnSpc>
                <a:spcPct val="80000"/>
              </a:lnSpc>
              <a:spcAft>
                <a:spcPts val="0"/>
              </a:spcAft>
              <a:defRPr/>
            </a:pPr>
            <a:r>
              <a:rPr lang="ja-JP" altLang="en-US" sz="4000"/>
              <a:t>処方せん薬とＯＴＣ薬</a:t>
            </a:r>
            <a:br>
              <a:rPr lang="ja-JP" altLang="en-US" sz="4000"/>
            </a:br>
            <a:br>
              <a:rPr lang="ja-JP" altLang="en-US" sz="2400"/>
            </a:br>
            <a:r>
              <a:rPr lang="ja-JP" altLang="en-US" sz="2400"/>
              <a:t>同じところと違うところ</a:t>
            </a:r>
          </a:p>
        </p:txBody>
      </p:sp>
      <p:sp>
        <p:nvSpPr>
          <p:cNvPr id="38915" name="Oval 3"/>
          <p:cNvSpPr>
            <a:spLocks noChangeArrowheads="1"/>
          </p:cNvSpPr>
          <p:nvPr/>
        </p:nvSpPr>
        <p:spPr bwMode="auto">
          <a:xfrm>
            <a:off x="2895600" y="1676400"/>
            <a:ext cx="6248400" cy="5181600"/>
          </a:xfrm>
          <a:prstGeom prst="ellipse">
            <a:avLst/>
          </a:prstGeom>
          <a:solidFill>
            <a:srgbClr val="CCFFFF"/>
          </a:solidFill>
          <a:ln w="28575" algn="ctr">
            <a:solidFill>
              <a:schemeClr val="tx1"/>
            </a:solidFill>
            <a:rou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kumimoji="0" lang="ja-JP" altLang="ja-JP" sz="1800">
              <a:latin typeface="Arial" panose="020B0604020202020204" pitchFamily="34" charset="0"/>
            </a:endParaRPr>
          </a:p>
        </p:txBody>
      </p:sp>
      <p:sp>
        <p:nvSpPr>
          <p:cNvPr id="38916" name="Oval 4"/>
          <p:cNvSpPr>
            <a:spLocks noChangeArrowheads="1"/>
          </p:cNvSpPr>
          <p:nvPr/>
        </p:nvSpPr>
        <p:spPr bwMode="auto">
          <a:xfrm>
            <a:off x="0" y="1676400"/>
            <a:ext cx="6172200" cy="5181600"/>
          </a:xfrm>
          <a:prstGeom prst="ellipse">
            <a:avLst/>
          </a:prstGeom>
          <a:solidFill>
            <a:srgbClr val="FF9900">
              <a:alpha val="69019"/>
            </a:srgbClr>
          </a:solidFill>
          <a:ln w="38100" algn="ctr">
            <a:solidFill>
              <a:srgbClr val="FF9900"/>
            </a:solidFill>
            <a:rou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kumimoji="0" lang="ja-JP" altLang="ja-JP" sz="1800">
              <a:latin typeface="Arial" panose="020B0604020202020204" pitchFamily="34" charset="0"/>
            </a:endParaRPr>
          </a:p>
        </p:txBody>
      </p:sp>
      <p:sp>
        <p:nvSpPr>
          <p:cNvPr id="10245" name="Text Box 5"/>
          <p:cNvSpPr txBox="1">
            <a:spLocks noChangeArrowheads="1"/>
          </p:cNvSpPr>
          <p:nvPr/>
        </p:nvSpPr>
        <p:spPr bwMode="auto">
          <a:xfrm>
            <a:off x="368066" y="2505075"/>
            <a:ext cx="250031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u="sng" dirty="0">
                <a:latin typeface="Arial" panose="020B0604020202020204" pitchFamily="34" charset="0"/>
              </a:rPr>
              <a:t>処方せん薬 </a:t>
            </a:r>
          </a:p>
          <a:p>
            <a:pPr eaLnBrk="1" hangingPunct="1">
              <a:spcBef>
                <a:spcPct val="0"/>
              </a:spcBef>
              <a:buFontTx/>
              <a:buNone/>
            </a:pPr>
            <a:endParaRPr kumimoji="0" lang="ja-JP" altLang="en-US" sz="1000" u="sng" dirty="0">
              <a:latin typeface="Arial" panose="020B0604020202020204" pitchFamily="34" charset="0"/>
            </a:endParaRPr>
          </a:p>
          <a:p>
            <a:pPr eaLnBrk="1" hangingPunct="1">
              <a:spcBef>
                <a:spcPct val="0"/>
              </a:spcBef>
              <a:buFontTx/>
              <a:buAutoNum type="arabicPeriod"/>
            </a:pPr>
            <a:r>
              <a:rPr kumimoji="0" lang="ja-JP" altLang="en-US" sz="2400" dirty="0">
                <a:latin typeface="Arial" panose="020B0604020202020204" pitchFamily="34" charset="0"/>
              </a:rPr>
              <a:t>医師が処方します</a:t>
            </a:r>
          </a:p>
          <a:p>
            <a:pPr eaLnBrk="1" hangingPunct="1">
              <a:spcBef>
                <a:spcPct val="0"/>
              </a:spcBef>
              <a:buFontTx/>
              <a:buNone/>
            </a:pPr>
            <a:endParaRPr kumimoji="0" lang="ja-JP" altLang="en-US" sz="1000" dirty="0">
              <a:latin typeface="Arial" panose="020B0604020202020204" pitchFamily="34" charset="0"/>
            </a:endParaRPr>
          </a:p>
          <a:p>
            <a:pPr eaLnBrk="1" hangingPunct="1">
              <a:spcBef>
                <a:spcPct val="0"/>
              </a:spcBef>
              <a:buFontTx/>
              <a:buAutoNum type="arabicPeriod" startAt="2"/>
            </a:pPr>
            <a:r>
              <a:rPr kumimoji="0" lang="ja-JP" altLang="en-US" sz="2400" dirty="0">
                <a:latin typeface="Arial" panose="020B0604020202020204" pitchFamily="34" charset="0"/>
              </a:rPr>
              <a:t>薬局で調剤します</a:t>
            </a:r>
            <a:r>
              <a:rPr kumimoji="0" lang="ja-JP" altLang="en-US" sz="2000" dirty="0">
                <a:latin typeface="Arial" panose="020B0604020202020204" pitchFamily="34" charset="0"/>
              </a:rPr>
              <a:t> </a:t>
            </a:r>
          </a:p>
          <a:p>
            <a:pPr eaLnBrk="1" hangingPunct="1">
              <a:spcBef>
                <a:spcPct val="0"/>
              </a:spcBef>
              <a:buFontTx/>
              <a:buNone/>
            </a:pPr>
            <a:endParaRPr kumimoji="0" lang="ja-JP" altLang="en-US" sz="1000" dirty="0">
              <a:latin typeface="Arial" panose="020B0604020202020204" pitchFamily="34" charset="0"/>
            </a:endParaRPr>
          </a:p>
          <a:p>
            <a:pPr eaLnBrk="1" hangingPunct="1">
              <a:spcBef>
                <a:spcPct val="0"/>
              </a:spcBef>
              <a:buFontTx/>
              <a:buAutoNum type="arabicPeriod" startAt="3"/>
            </a:pPr>
            <a:r>
              <a:rPr kumimoji="0" lang="ja-JP" altLang="en-US" sz="2400" dirty="0">
                <a:latin typeface="Arial" panose="020B0604020202020204" pitchFamily="34" charset="0"/>
              </a:rPr>
              <a:t>処方をうけた患者さんだけが使用します</a:t>
            </a:r>
            <a:r>
              <a:rPr kumimoji="0" lang="ja-JP" altLang="en-US" sz="2000" dirty="0">
                <a:latin typeface="Arial" panose="020B0604020202020204" pitchFamily="34" charset="0"/>
              </a:rPr>
              <a:t> </a:t>
            </a:r>
            <a:endParaRPr kumimoji="0" lang="ja-JP" altLang="en-US" sz="1600" dirty="0">
              <a:latin typeface="Arial" panose="020B0604020202020204" pitchFamily="34" charset="0"/>
            </a:endParaRPr>
          </a:p>
        </p:txBody>
      </p:sp>
      <p:sp>
        <p:nvSpPr>
          <p:cNvPr id="10246" name="Text Box 6"/>
          <p:cNvSpPr txBox="1">
            <a:spLocks noChangeArrowheads="1"/>
          </p:cNvSpPr>
          <p:nvPr/>
        </p:nvSpPr>
        <p:spPr bwMode="auto">
          <a:xfrm>
            <a:off x="6215063" y="2643188"/>
            <a:ext cx="2590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u="sng" dirty="0">
                <a:latin typeface="Arial" panose="020B0604020202020204" pitchFamily="34" charset="0"/>
              </a:rPr>
              <a:t>ＯＴＣ薬</a:t>
            </a:r>
          </a:p>
          <a:p>
            <a:pPr eaLnBrk="1" hangingPunct="1">
              <a:spcBef>
                <a:spcPct val="0"/>
              </a:spcBef>
              <a:buFontTx/>
              <a:buNone/>
            </a:pPr>
            <a:endParaRPr kumimoji="0" lang="ja-JP" altLang="en-US" sz="1000" b="1" u="sng" dirty="0">
              <a:latin typeface="Arial" panose="020B0604020202020204" pitchFamily="34" charset="0"/>
            </a:endParaRPr>
          </a:p>
          <a:p>
            <a:pPr eaLnBrk="1" hangingPunct="1">
              <a:spcBef>
                <a:spcPct val="0"/>
              </a:spcBef>
              <a:buFontTx/>
              <a:buAutoNum type="arabicPeriod"/>
            </a:pPr>
            <a:r>
              <a:rPr kumimoji="0" lang="ja-JP" altLang="en-US" sz="2400" dirty="0">
                <a:latin typeface="Arial" panose="020B0604020202020204" pitchFamily="34" charset="0"/>
              </a:rPr>
              <a:t>処方せんなしで購入できます</a:t>
            </a:r>
          </a:p>
          <a:p>
            <a:pPr eaLnBrk="1" hangingPunct="1">
              <a:spcBef>
                <a:spcPct val="0"/>
              </a:spcBef>
              <a:buFontTx/>
              <a:buNone/>
            </a:pPr>
            <a:endParaRPr kumimoji="0" lang="ja-JP" altLang="en-US" sz="1000" dirty="0">
              <a:latin typeface="Arial" panose="020B0604020202020204" pitchFamily="34" charset="0"/>
            </a:endParaRPr>
          </a:p>
          <a:p>
            <a:pPr eaLnBrk="1" hangingPunct="1">
              <a:spcBef>
                <a:spcPct val="0"/>
              </a:spcBef>
              <a:buFontTx/>
              <a:buAutoNum type="arabicPeriod" startAt="2"/>
            </a:pPr>
            <a:r>
              <a:rPr kumimoji="0" lang="ja-JP" altLang="en-US" sz="2400" dirty="0">
                <a:latin typeface="Arial" panose="020B0604020202020204" pitchFamily="34" charset="0"/>
              </a:rPr>
              <a:t>同じ症状のほとんどの人に合うように作られています</a:t>
            </a:r>
          </a:p>
          <a:p>
            <a:pPr eaLnBrk="1" hangingPunct="1">
              <a:spcBef>
                <a:spcPct val="0"/>
              </a:spcBef>
              <a:buFontTx/>
              <a:buNone/>
            </a:pPr>
            <a:endParaRPr kumimoji="0" lang="en-US" altLang="ja-JP" sz="1600" dirty="0">
              <a:latin typeface="Arial" panose="020B0604020202020204" pitchFamily="34" charset="0"/>
            </a:endParaRPr>
          </a:p>
        </p:txBody>
      </p:sp>
      <p:sp>
        <p:nvSpPr>
          <p:cNvPr id="10247" name="Text Box 7"/>
          <p:cNvSpPr txBox="1">
            <a:spLocks noChangeArrowheads="1"/>
          </p:cNvSpPr>
          <p:nvPr/>
        </p:nvSpPr>
        <p:spPr bwMode="auto">
          <a:xfrm>
            <a:off x="3086100" y="2643188"/>
            <a:ext cx="291465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u="sng" dirty="0">
                <a:latin typeface="Arial" panose="020B0604020202020204" pitchFamily="34" charset="0"/>
              </a:rPr>
              <a:t>同じところ</a:t>
            </a:r>
          </a:p>
          <a:p>
            <a:pPr eaLnBrk="1" hangingPunct="1">
              <a:spcBef>
                <a:spcPct val="0"/>
              </a:spcBef>
              <a:buFontTx/>
              <a:buNone/>
            </a:pPr>
            <a:endParaRPr kumimoji="0" lang="ja-JP" altLang="en-US" sz="800" b="1" dirty="0">
              <a:latin typeface="Arial" panose="020B0604020202020204" pitchFamily="34" charset="0"/>
            </a:endParaRPr>
          </a:p>
          <a:p>
            <a:pPr eaLnBrk="1" hangingPunct="1">
              <a:spcBef>
                <a:spcPct val="0"/>
              </a:spcBef>
              <a:buFontTx/>
              <a:buChar char="•"/>
            </a:pPr>
            <a:r>
              <a:rPr kumimoji="0" lang="ja-JP" altLang="en-US" sz="2000" dirty="0">
                <a:latin typeface="Arial" panose="020B0604020202020204" pitchFamily="34" charset="0"/>
              </a:rPr>
              <a:t> </a:t>
            </a:r>
            <a:r>
              <a:rPr kumimoji="0" lang="ja-JP" altLang="en-US" sz="2400" dirty="0">
                <a:latin typeface="Arial" panose="020B0604020202020204" pitchFamily="34" charset="0"/>
              </a:rPr>
              <a:t>用法を守ります</a:t>
            </a:r>
          </a:p>
          <a:p>
            <a:pPr eaLnBrk="1" hangingPunct="1">
              <a:spcBef>
                <a:spcPct val="0"/>
              </a:spcBef>
              <a:buFontTx/>
              <a:buNone/>
            </a:pPr>
            <a:endParaRPr kumimoji="0" lang="ja-JP" altLang="en-US" sz="1000" dirty="0">
              <a:latin typeface="Arial" panose="020B0604020202020204" pitchFamily="34" charset="0"/>
            </a:endParaRPr>
          </a:p>
          <a:p>
            <a:pPr eaLnBrk="1" hangingPunct="1">
              <a:spcBef>
                <a:spcPct val="0"/>
              </a:spcBef>
              <a:buFontTx/>
              <a:buChar char="•"/>
            </a:pPr>
            <a:r>
              <a:rPr kumimoji="0" lang="ja-JP" altLang="en-US" sz="2000" dirty="0">
                <a:latin typeface="Arial" panose="020B0604020202020204" pitchFamily="34" charset="0"/>
              </a:rPr>
              <a:t> </a:t>
            </a:r>
            <a:r>
              <a:rPr kumimoji="0" lang="ja-JP" altLang="en-US" sz="2400" dirty="0">
                <a:latin typeface="Arial" panose="020B0604020202020204" pitchFamily="34" charset="0"/>
              </a:rPr>
              <a:t>子供は勝手に使用してはいけません</a:t>
            </a:r>
          </a:p>
          <a:p>
            <a:pPr eaLnBrk="1" hangingPunct="1">
              <a:spcBef>
                <a:spcPct val="0"/>
              </a:spcBef>
              <a:buFontTx/>
              <a:buNone/>
            </a:pPr>
            <a:endParaRPr kumimoji="0" lang="ja-JP" altLang="en-US" sz="1000" dirty="0">
              <a:latin typeface="Arial" panose="020B0604020202020204" pitchFamily="34" charset="0"/>
            </a:endParaRPr>
          </a:p>
          <a:p>
            <a:pPr algn="ctr" eaLnBrk="1" hangingPunct="1">
              <a:spcBef>
                <a:spcPct val="0"/>
              </a:spcBef>
              <a:buFontTx/>
              <a:buChar char="•"/>
            </a:pPr>
            <a:r>
              <a:rPr kumimoji="0" lang="ja-JP" altLang="en-US" sz="2400" dirty="0">
                <a:latin typeface="Arial" panose="020B0604020202020204" pitchFamily="34" charset="0"/>
              </a:rPr>
              <a:t> 分からないことは薬剤師に聞きましょう</a:t>
            </a:r>
            <a:endParaRPr kumimoji="0" lang="ja-JP" altLang="en-US" sz="1800" dirty="0">
              <a:latin typeface="Arial" panose="020B0604020202020204" pitchFamily="34" charset="0"/>
            </a:endParaRPr>
          </a:p>
        </p:txBody>
      </p:sp>
      <p:pic>
        <p:nvPicPr>
          <p:cNvPr id="2" name="図 1">
            <a:extLst>
              <a:ext uri="{FF2B5EF4-FFF2-40B4-BE49-F238E27FC236}">
                <a16:creationId xmlns:a16="http://schemas.microsoft.com/office/drawing/2014/main" id="{7717BFBA-00F9-D842-BC05-0E34A2B2CF0B}"/>
              </a:ext>
            </a:extLst>
          </p:cNvPr>
          <p:cNvPicPr>
            <a:picLocks noChangeAspect="1"/>
          </p:cNvPicPr>
          <p:nvPr/>
        </p:nvPicPr>
        <p:blipFill>
          <a:blip r:embed="rId3"/>
          <a:stretch>
            <a:fillRect/>
          </a:stretch>
        </p:blipFill>
        <p:spPr>
          <a:xfrm>
            <a:off x="7836301" y="6378790"/>
            <a:ext cx="1231499" cy="46333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linds(horizontal)">
                                      <p:cBhvr>
                                        <p:cTn id="12" dur="500"/>
                                        <p:tgtEl>
                                          <p:spTgt spid="102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blinds(horizontal)">
                                      <p:cBhvr>
                                        <p:cTn id="1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P spid="10246" grpId="0"/>
      <p:bldP spid="102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457200" y="274638"/>
            <a:ext cx="8229600" cy="922114"/>
          </a:xfrm>
        </p:spPr>
        <p:txBody>
          <a:bodyPr/>
          <a:lstStyle/>
          <a:p>
            <a:r>
              <a:rPr lang="ja-JP" altLang="en-US" dirty="0"/>
              <a:t>ＯＴＣ薬の分類</a:t>
            </a:r>
          </a:p>
        </p:txBody>
      </p:sp>
      <p:sp>
        <p:nvSpPr>
          <p:cNvPr id="39939" name="Rectangle 3"/>
          <p:cNvSpPr txBox="1">
            <a:spLocks noChangeArrowheads="1"/>
          </p:cNvSpPr>
          <p:nvPr/>
        </p:nvSpPr>
        <p:spPr bwMode="auto">
          <a:xfrm>
            <a:off x="685800" y="1196752"/>
            <a:ext cx="8101013" cy="501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Aft>
                <a:spcPts val="600"/>
              </a:spcAft>
            </a:pPr>
            <a:r>
              <a:rPr lang="ja-JP" altLang="en-US" dirty="0">
                <a:latin typeface="ＭＳ ゴシック" panose="020B0609070205080204" pitchFamily="49" charset="-128"/>
                <a:ea typeface="ＭＳ ゴシック" panose="020B0609070205080204" pitchFamily="49" charset="-128"/>
              </a:rPr>
              <a:t>リスクに応じた分類がされています</a:t>
            </a:r>
            <a:endParaRPr lang="en-US" altLang="ja-JP" dirty="0">
              <a:latin typeface="ＭＳ ゴシック" panose="020B0609070205080204" pitchFamily="49" charset="-128"/>
              <a:ea typeface="ＭＳ ゴシック" panose="020B0609070205080204" pitchFamily="49" charset="-128"/>
            </a:endParaRPr>
          </a:p>
          <a:p>
            <a:pPr eaLnBrk="1" hangingPunct="1">
              <a:buFontTx/>
              <a:buNone/>
            </a:pPr>
            <a:r>
              <a:rPr lang="ja-JP" altLang="en-US" sz="2800" dirty="0">
                <a:latin typeface="ＭＳ ゴシック" panose="020B0609070205080204" pitchFamily="49" charset="-128"/>
                <a:ea typeface="ＭＳ ゴシック" panose="020B0609070205080204" pitchFamily="49" charset="-128"/>
              </a:rPr>
              <a:t>　　　　　　　医療用成分などを含む</a:t>
            </a:r>
            <a:endParaRPr lang="en-US" altLang="ja-JP" sz="2800" dirty="0">
              <a:latin typeface="ＭＳ ゴシック" panose="020B0609070205080204" pitchFamily="49" charset="-128"/>
              <a:ea typeface="ＭＳ ゴシック" panose="020B0609070205080204" pitchFamily="49" charset="-128"/>
            </a:endParaRPr>
          </a:p>
          <a:p>
            <a:pPr lvl="1" eaLnBrk="1" hangingPunct="1">
              <a:buFontTx/>
              <a:buNone/>
            </a:pPr>
            <a:r>
              <a:rPr lang="ja-JP" altLang="en-US" sz="2400" dirty="0">
                <a:latin typeface="ＭＳ ゴシック" panose="020B0609070205080204" pitchFamily="49" charset="-128"/>
                <a:ea typeface="ＭＳ ゴシック" panose="020B0609070205080204" pitchFamily="49" charset="-128"/>
              </a:rPr>
              <a:t>　　　　　　　　薬剤師に相談して購入</a:t>
            </a:r>
            <a:endParaRPr lang="en-US" altLang="ja-JP" sz="2400" dirty="0">
              <a:latin typeface="ＭＳ ゴシック" panose="020B0609070205080204" pitchFamily="49" charset="-128"/>
              <a:ea typeface="ＭＳ ゴシック" panose="020B0609070205080204" pitchFamily="49" charset="-128"/>
            </a:endParaRPr>
          </a:p>
          <a:p>
            <a:pPr lvl="1" eaLnBrk="1" hangingPunct="1">
              <a:buFontTx/>
              <a:buNone/>
            </a:pPr>
            <a:endParaRPr lang="en-US" altLang="ja-JP" sz="2400" dirty="0">
              <a:latin typeface="ＭＳ ゴシック" panose="020B0609070205080204" pitchFamily="49" charset="-128"/>
              <a:ea typeface="ＭＳ ゴシック" panose="020B0609070205080204" pitchFamily="49" charset="-128"/>
            </a:endParaRPr>
          </a:p>
          <a:p>
            <a:pPr eaLnBrk="1" hangingPunct="1">
              <a:buFontTx/>
              <a:buNone/>
            </a:pPr>
            <a:r>
              <a:rPr lang="ja-JP" altLang="en-US" sz="2800" dirty="0">
                <a:latin typeface="ＭＳ ゴシック" panose="020B0609070205080204" pitchFamily="49" charset="-128"/>
                <a:ea typeface="ＭＳ ゴシック" panose="020B0609070205080204" pitchFamily="49" charset="-128"/>
              </a:rPr>
              <a:t>　　　　　　　２類の中でも特に注意が必要</a:t>
            </a:r>
            <a:endParaRPr lang="en-US" altLang="ja-JP" sz="2800" dirty="0">
              <a:latin typeface="ＭＳ ゴシック" panose="020B0609070205080204" pitchFamily="49" charset="-128"/>
              <a:ea typeface="ＭＳ ゴシック" panose="020B0609070205080204" pitchFamily="49" charset="-128"/>
            </a:endParaRPr>
          </a:p>
          <a:p>
            <a:pPr eaLnBrk="1" hangingPunct="1">
              <a:buFontTx/>
              <a:buNone/>
            </a:pPr>
            <a:r>
              <a:rPr lang="ja-JP" altLang="en-US" sz="2800" dirty="0">
                <a:latin typeface="ＭＳ ゴシック" panose="020B0609070205080204" pitchFamily="49" charset="-128"/>
                <a:ea typeface="ＭＳ ゴシック" panose="020B0609070205080204" pitchFamily="49" charset="-128"/>
              </a:rPr>
              <a:t>　　　　　　　相互作用などに注意が必要</a:t>
            </a:r>
            <a:endParaRPr lang="en-US" altLang="ja-JP" sz="2800" dirty="0">
              <a:latin typeface="ＭＳ ゴシック" panose="020B0609070205080204" pitchFamily="49" charset="-128"/>
              <a:ea typeface="ＭＳ ゴシック" panose="020B0609070205080204" pitchFamily="49" charset="-128"/>
            </a:endParaRPr>
          </a:p>
          <a:p>
            <a:pPr eaLnBrk="1" hangingPunct="1">
              <a:buFontTx/>
              <a:buNone/>
            </a:pPr>
            <a:r>
              <a:rPr lang="ja-JP" altLang="en-US" sz="2800" dirty="0">
                <a:latin typeface="ＭＳ ゴシック" panose="020B0609070205080204" pitchFamily="49" charset="-128"/>
                <a:ea typeface="ＭＳ ゴシック" panose="020B0609070205080204" pitchFamily="49" charset="-128"/>
              </a:rPr>
              <a:t>　　　　　　　比較的安全だが注意が必要</a:t>
            </a:r>
            <a:endParaRPr lang="en-US" altLang="ja-JP" sz="2800" dirty="0">
              <a:latin typeface="ＭＳ ゴシック" panose="020B0609070205080204" pitchFamily="49" charset="-128"/>
              <a:ea typeface="ＭＳ ゴシック" panose="020B0609070205080204" pitchFamily="49" charset="-128"/>
            </a:endParaRPr>
          </a:p>
          <a:p>
            <a:pPr eaLnBrk="1" hangingPunct="1">
              <a:buFontTx/>
              <a:buNone/>
            </a:pPr>
            <a:r>
              <a:rPr lang="ja-JP" altLang="en-US" sz="28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指定２類以下は薬剤師または登録販売者に相談</a:t>
            </a:r>
            <a:endParaRPr lang="en-US" altLang="ja-JP" sz="2000" dirty="0">
              <a:latin typeface="ＭＳ ゴシック" panose="020B0609070205080204" pitchFamily="49" charset="-128"/>
              <a:ea typeface="ＭＳ ゴシック" panose="020B0609070205080204" pitchFamily="49" charset="-128"/>
            </a:endParaRPr>
          </a:p>
          <a:p>
            <a:pPr eaLnBrk="1" hangingPunct="1"/>
            <a:r>
              <a:rPr lang="ja-JP" altLang="en-US" dirty="0">
                <a:latin typeface="ＭＳ ゴシック" panose="020B0609070205080204" pitchFamily="49" charset="-128"/>
                <a:ea typeface="ＭＳ ゴシック" panose="020B0609070205080204" pitchFamily="49" charset="-128"/>
              </a:rPr>
              <a:t>購入時や服用時には必ず確認しましょう</a:t>
            </a:r>
            <a:endParaRPr lang="en-US" altLang="ja-JP" dirty="0">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642938" y="1808966"/>
            <a:ext cx="7572375" cy="35283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 name="テキスト ボックス 1"/>
          <p:cNvSpPr txBox="1"/>
          <p:nvPr/>
        </p:nvSpPr>
        <p:spPr>
          <a:xfrm>
            <a:off x="774651" y="1958687"/>
            <a:ext cx="2185214" cy="447675"/>
          </a:xfrm>
          <a:prstGeom prst="rect">
            <a:avLst/>
          </a:prstGeom>
          <a:noFill/>
          <a:ln w="19050">
            <a:solidFill>
              <a:schemeClr val="tx1"/>
            </a:solidFill>
          </a:ln>
        </p:spPr>
        <p:txBody>
          <a:bodyPr wrap="none" rtlCol="0">
            <a:spAutoFit/>
          </a:bodyPr>
          <a:lstStyle/>
          <a:p>
            <a:r>
              <a:rPr lang="ja-JP" altLang="en-US" sz="2600" b="1" dirty="0"/>
              <a:t>要</a:t>
            </a:r>
            <a:r>
              <a:rPr kumimoji="1" lang="ja-JP" altLang="en-US" sz="2600" b="1" dirty="0"/>
              <a:t>指導医薬品</a:t>
            </a:r>
          </a:p>
        </p:txBody>
      </p:sp>
      <p:sp>
        <p:nvSpPr>
          <p:cNvPr id="12" name="テキスト ボックス 11"/>
          <p:cNvSpPr txBox="1"/>
          <p:nvPr/>
        </p:nvSpPr>
        <p:spPr>
          <a:xfrm>
            <a:off x="775634" y="2449316"/>
            <a:ext cx="2185214" cy="447675"/>
          </a:xfrm>
          <a:prstGeom prst="rect">
            <a:avLst/>
          </a:prstGeom>
          <a:noFill/>
          <a:ln w="19050">
            <a:solidFill>
              <a:schemeClr val="tx1"/>
            </a:solidFill>
          </a:ln>
        </p:spPr>
        <p:txBody>
          <a:bodyPr wrap="none" rtlCol="0">
            <a:spAutoFit/>
          </a:bodyPr>
          <a:lstStyle/>
          <a:p>
            <a:r>
              <a:rPr lang="ja-JP" altLang="en-US" sz="2600" b="1" dirty="0">
                <a:latin typeface="ＭＳ ゴシック" panose="020B0609070205080204" pitchFamily="49" charset="-128"/>
                <a:ea typeface="ＭＳ ゴシック" panose="020B0609070205080204" pitchFamily="49" charset="-128"/>
              </a:rPr>
              <a:t>第１類医薬品</a:t>
            </a:r>
            <a:endParaRPr kumimoji="1" lang="ja-JP" altLang="en-US" sz="2600" b="1" dirty="0"/>
          </a:p>
        </p:txBody>
      </p:sp>
      <p:sp>
        <p:nvSpPr>
          <p:cNvPr id="13" name="テキスト ボックス 12"/>
          <p:cNvSpPr txBox="1"/>
          <p:nvPr/>
        </p:nvSpPr>
        <p:spPr>
          <a:xfrm>
            <a:off x="770190" y="4325592"/>
            <a:ext cx="2185214" cy="447675"/>
          </a:xfrm>
          <a:prstGeom prst="rect">
            <a:avLst/>
          </a:prstGeom>
          <a:noFill/>
          <a:ln w="19050">
            <a:solidFill>
              <a:schemeClr val="tx1"/>
            </a:solidFill>
          </a:ln>
        </p:spPr>
        <p:txBody>
          <a:bodyPr wrap="none" rtlCol="0">
            <a:spAutoFit/>
          </a:bodyPr>
          <a:lstStyle/>
          <a:p>
            <a:r>
              <a:rPr lang="ja-JP" altLang="en-US" sz="2600" b="1" dirty="0">
                <a:latin typeface="ＭＳ ゴシック" panose="020B0609070205080204" pitchFamily="49" charset="-128"/>
                <a:ea typeface="ＭＳ ゴシック" panose="020B0609070205080204" pitchFamily="49" charset="-128"/>
              </a:rPr>
              <a:t>第３類医薬品</a:t>
            </a:r>
            <a:endParaRPr kumimoji="1" lang="ja-JP" altLang="en-US" sz="2600" b="1" dirty="0"/>
          </a:p>
        </p:txBody>
      </p:sp>
      <p:sp>
        <p:nvSpPr>
          <p:cNvPr id="14" name="テキスト ボックス 13"/>
          <p:cNvSpPr txBox="1"/>
          <p:nvPr/>
        </p:nvSpPr>
        <p:spPr>
          <a:xfrm>
            <a:off x="770190" y="3755004"/>
            <a:ext cx="2185214" cy="447675"/>
          </a:xfrm>
          <a:prstGeom prst="rect">
            <a:avLst/>
          </a:prstGeom>
          <a:noFill/>
          <a:ln w="19050">
            <a:solidFill>
              <a:schemeClr val="tx1"/>
            </a:solidFill>
          </a:ln>
        </p:spPr>
        <p:txBody>
          <a:bodyPr wrap="none" rtlCol="0">
            <a:spAutoFit/>
          </a:bodyPr>
          <a:lstStyle/>
          <a:p>
            <a:r>
              <a:rPr lang="ja-JP" altLang="en-US" sz="2600" b="1" dirty="0">
                <a:latin typeface="ＭＳ ゴシック" panose="020B0609070205080204" pitchFamily="49" charset="-128"/>
                <a:ea typeface="ＭＳ ゴシック" panose="020B0609070205080204" pitchFamily="49" charset="-128"/>
              </a:rPr>
              <a:t>第２類医薬品</a:t>
            </a:r>
            <a:endParaRPr kumimoji="1" lang="ja-JP" altLang="en-US" sz="2600" b="1" dirty="0"/>
          </a:p>
        </p:txBody>
      </p:sp>
      <p:sp>
        <p:nvSpPr>
          <p:cNvPr id="15" name="テキスト ボックス 14"/>
          <p:cNvSpPr txBox="1"/>
          <p:nvPr/>
        </p:nvSpPr>
        <p:spPr>
          <a:xfrm>
            <a:off x="768916" y="3192748"/>
            <a:ext cx="2185214" cy="447675"/>
          </a:xfrm>
          <a:prstGeom prst="rect">
            <a:avLst/>
          </a:prstGeom>
          <a:noFill/>
          <a:ln w="19050">
            <a:solidFill>
              <a:schemeClr val="tx1"/>
            </a:solidFill>
          </a:ln>
        </p:spPr>
        <p:txBody>
          <a:bodyPr wrap="none" rtlCol="0">
            <a:spAutoFit/>
          </a:bodyPr>
          <a:lstStyle/>
          <a:p>
            <a:r>
              <a:rPr lang="ja-JP" altLang="en-US" sz="2600" b="1" dirty="0">
                <a:latin typeface="ＭＳ ゴシック" panose="020B0609070205080204" pitchFamily="49" charset="-128"/>
                <a:ea typeface="ＭＳ ゴシック" panose="020B0609070205080204" pitchFamily="49" charset="-128"/>
              </a:rPr>
              <a:t>第②類医薬品</a:t>
            </a:r>
            <a:endParaRPr kumimoji="1" lang="ja-JP" altLang="en-US" sz="2600" b="1" dirty="0"/>
          </a:p>
        </p:txBody>
      </p:sp>
      <p:pic>
        <p:nvPicPr>
          <p:cNvPr id="3" name="図 2">
            <a:extLst>
              <a:ext uri="{FF2B5EF4-FFF2-40B4-BE49-F238E27FC236}">
                <a16:creationId xmlns:a16="http://schemas.microsoft.com/office/drawing/2014/main" id="{3E4A02C8-1AE7-940C-B537-DC37FD310406}"/>
              </a:ext>
            </a:extLst>
          </p:cNvPr>
          <p:cNvPicPr>
            <a:picLocks noChangeAspect="1"/>
          </p:cNvPicPr>
          <p:nvPr/>
        </p:nvPicPr>
        <p:blipFill>
          <a:blip r:embed="rId3"/>
          <a:stretch>
            <a:fillRect/>
          </a:stretch>
        </p:blipFill>
        <p:spPr>
          <a:xfrm>
            <a:off x="7589792" y="6120026"/>
            <a:ext cx="1231499" cy="4633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229600" cy="1116013"/>
          </a:xfrm>
        </p:spPr>
        <p:txBody>
          <a:bodyPr/>
          <a:lstStyle/>
          <a:p>
            <a:pPr eaLnBrk="1" hangingPunct="1"/>
            <a:r>
              <a:rPr lang="ja-JP" altLang="en-US" sz="4800"/>
              <a:t>確認しよう！</a:t>
            </a:r>
          </a:p>
        </p:txBody>
      </p:sp>
      <p:sp>
        <p:nvSpPr>
          <p:cNvPr id="15363" name="Rectangle 3"/>
          <p:cNvSpPr>
            <a:spLocks noGrp="1" noChangeArrowheads="1"/>
          </p:cNvSpPr>
          <p:nvPr>
            <p:ph idx="1"/>
          </p:nvPr>
        </p:nvSpPr>
        <p:spPr>
          <a:xfrm>
            <a:off x="381000" y="1557338"/>
            <a:ext cx="8305800" cy="4919662"/>
          </a:xfrm>
          <a:ln w="50800">
            <a:solidFill>
              <a:srgbClr val="FF0000"/>
            </a:solidFill>
          </a:ln>
        </p:spPr>
        <p:txBody>
          <a:bodyPr rtlCol="0">
            <a:normAutofit/>
          </a:bodyPr>
          <a:lstStyle/>
          <a:p>
            <a:pPr eaLnBrk="1" fontAlgn="auto" hangingPunct="1">
              <a:spcAft>
                <a:spcPts val="0"/>
              </a:spcAft>
              <a:buFontTx/>
              <a:buNone/>
              <a:defRPr/>
            </a:pPr>
            <a:endParaRPr lang="en-US" altLang="ja-JP" sz="1200" dirty="0">
              <a:effectLst>
                <a:outerShdw blurRad="38100" dist="38100" dir="2700000" algn="tl">
                  <a:srgbClr val="FFFFFF"/>
                </a:outerShdw>
              </a:effectLst>
            </a:endParaRPr>
          </a:p>
          <a:p>
            <a:pPr eaLnBrk="1" fontAlgn="auto" hangingPunct="1">
              <a:spcAft>
                <a:spcPts val="0"/>
              </a:spcAft>
              <a:buFontTx/>
              <a:buNone/>
              <a:defRPr/>
            </a:pPr>
            <a:r>
              <a:rPr lang="ja-JP" altLang="en-US" dirty="0"/>
              <a:t>どのような有効成分が含まれていますか？</a:t>
            </a:r>
          </a:p>
          <a:p>
            <a:pPr eaLnBrk="1" fontAlgn="auto" hangingPunct="1">
              <a:spcAft>
                <a:spcPts val="0"/>
              </a:spcAft>
              <a:buFontTx/>
              <a:buNone/>
              <a:defRPr/>
            </a:pPr>
            <a:endParaRPr lang="ja-JP" altLang="en-US" sz="1200" dirty="0"/>
          </a:p>
          <a:p>
            <a:pPr eaLnBrk="1" fontAlgn="auto" hangingPunct="1">
              <a:spcAft>
                <a:spcPts val="0"/>
              </a:spcAft>
              <a:defRPr/>
            </a:pPr>
            <a:r>
              <a:rPr lang="ja-JP" altLang="en-US" dirty="0"/>
              <a:t>成分名は</a:t>
            </a:r>
            <a:endParaRPr lang="ja-JP" altLang="en-US" dirty="0">
              <a:solidFill>
                <a:srgbClr val="FF9900"/>
              </a:solidFill>
            </a:endParaRPr>
          </a:p>
          <a:p>
            <a:pPr eaLnBrk="1" fontAlgn="auto" hangingPunct="1">
              <a:spcAft>
                <a:spcPts val="0"/>
              </a:spcAft>
              <a:defRPr/>
            </a:pPr>
            <a:r>
              <a:rPr lang="ja-JP" altLang="en-US" dirty="0"/>
              <a:t>１錠にどのくらい含まれていますか？</a:t>
            </a:r>
          </a:p>
          <a:p>
            <a:pPr eaLnBrk="1" fontAlgn="auto" hangingPunct="1">
              <a:spcAft>
                <a:spcPts val="0"/>
              </a:spcAft>
              <a:defRPr/>
            </a:pPr>
            <a:r>
              <a:rPr lang="ja-JP" altLang="en-US" dirty="0"/>
              <a:t>どのような働きがありますか？</a:t>
            </a:r>
          </a:p>
          <a:p>
            <a:pPr eaLnBrk="1" fontAlgn="auto" hangingPunct="1">
              <a:spcAft>
                <a:spcPts val="0"/>
              </a:spcAft>
              <a:defRPr/>
            </a:pPr>
            <a:r>
              <a:rPr lang="ja-JP" altLang="en-US" dirty="0"/>
              <a:t>どのような症状に効きますか？</a:t>
            </a:r>
            <a:endParaRPr lang="en-US" altLang="ja-JP" dirty="0"/>
          </a:p>
          <a:p>
            <a:pPr eaLnBrk="1" fontAlgn="auto" hangingPunct="1">
              <a:spcAft>
                <a:spcPts val="0"/>
              </a:spcAft>
              <a:defRPr/>
            </a:pPr>
            <a:r>
              <a:rPr lang="ja-JP" altLang="en-US" dirty="0"/>
              <a:t>どのように使いますか？</a:t>
            </a:r>
            <a:endParaRPr lang="en-US" altLang="ja-JP" dirty="0"/>
          </a:p>
          <a:p>
            <a:pPr eaLnBrk="1" fontAlgn="auto" hangingPunct="1">
              <a:spcAft>
                <a:spcPts val="0"/>
              </a:spcAft>
              <a:defRPr/>
            </a:pPr>
            <a:r>
              <a:rPr lang="ja-JP" altLang="en-US" dirty="0"/>
              <a:t>飲んだ後に注意することは？</a:t>
            </a:r>
          </a:p>
          <a:p>
            <a:pPr eaLnBrk="1" fontAlgn="auto" hangingPunct="1">
              <a:spcAft>
                <a:spcPts val="0"/>
              </a:spcAft>
              <a:buFontTx/>
              <a:buNone/>
              <a:defRPr/>
            </a:pPr>
            <a:endParaRPr lang="en-US" altLang="ja-JP" dirty="0">
              <a:effectLst>
                <a:outerShdw blurRad="38100" dist="38100" dir="2700000" algn="tl">
                  <a:srgbClr val="FFFFFF"/>
                </a:outerShdw>
              </a:effectLst>
            </a:endParaRPr>
          </a:p>
        </p:txBody>
      </p:sp>
      <p:pic>
        <p:nvPicPr>
          <p:cNvPr id="2" name="図 1">
            <a:extLst>
              <a:ext uri="{FF2B5EF4-FFF2-40B4-BE49-F238E27FC236}">
                <a16:creationId xmlns:a16="http://schemas.microsoft.com/office/drawing/2014/main" id="{51016DD7-9E3B-333C-9C6A-8E6054EF017D}"/>
              </a:ext>
            </a:extLst>
          </p:cNvPr>
          <p:cNvPicPr>
            <a:picLocks noChangeAspect="1"/>
          </p:cNvPicPr>
          <p:nvPr/>
        </p:nvPicPr>
        <p:blipFill>
          <a:blip r:embed="rId3"/>
          <a:stretch>
            <a:fillRect/>
          </a:stretch>
        </p:blipFill>
        <p:spPr>
          <a:xfrm>
            <a:off x="7740352" y="6310973"/>
            <a:ext cx="1231499" cy="46333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411760" y="339725"/>
            <a:ext cx="4320480" cy="1325563"/>
          </a:xfrm>
        </p:spPr>
        <p:txBody>
          <a:bodyPr/>
          <a:lstStyle/>
          <a:p>
            <a:pPr eaLnBrk="1" hangingPunct="1"/>
            <a:r>
              <a:rPr lang="ja-JP" altLang="en-US" dirty="0"/>
              <a:t>使用上の注意</a:t>
            </a:r>
          </a:p>
        </p:txBody>
      </p:sp>
      <p:pic>
        <p:nvPicPr>
          <p:cNvPr id="46083" name="Picture 3" descr="C:\Documents and Settings\tok\My Documents\My Pictures\Adobe\PICT00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01428"/>
            <a:ext cx="1085503" cy="93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1295400" y="1905000"/>
            <a:ext cx="6553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Times New Roman" panose="02020603050405020304" pitchFamily="18" charset="0"/>
              </a:rPr>
              <a:t>してはいけないこと</a:t>
            </a:r>
          </a:p>
          <a:p>
            <a:pPr eaLnBrk="1" hangingPunct="1">
              <a:spcBef>
                <a:spcPct val="50000"/>
              </a:spcBef>
              <a:buFontTx/>
              <a:buNone/>
            </a:pPr>
            <a:r>
              <a:rPr lang="ja-JP" altLang="en-US" sz="2400" dirty="0">
                <a:latin typeface="ＭＳ ゴシック" panose="020B0609070205080204" pitchFamily="49" charset="-128"/>
                <a:ea typeface="ＭＳ ゴシック" panose="020B0609070205080204" pitchFamily="49" charset="-128"/>
              </a:rPr>
              <a:t>守らないと現在の症状が悪化したり、副作用が起こりやすくなる</a:t>
            </a:r>
            <a:r>
              <a:rPr lang="ja-JP" altLang="en-US" sz="2400" dirty="0">
                <a:latin typeface="Times New Roman" panose="02020603050405020304" pitchFamily="18" charset="0"/>
              </a:rPr>
              <a:t>ことが書いてあります。</a:t>
            </a:r>
          </a:p>
          <a:p>
            <a:pPr eaLnBrk="1" hangingPunct="1">
              <a:spcBef>
                <a:spcPct val="50000"/>
              </a:spcBef>
              <a:buFontTx/>
              <a:buNone/>
            </a:pPr>
            <a:r>
              <a:rPr lang="ja-JP" altLang="en-US" dirty="0">
                <a:latin typeface="Times New Roman" panose="02020603050405020304" pitchFamily="18" charset="0"/>
              </a:rPr>
              <a:t>相談すること</a:t>
            </a:r>
          </a:p>
          <a:p>
            <a:pPr eaLnBrk="1" hangingPunct="1">
              <a:spcBef>
                <a:spcPct val="50000"/>
              </a:spcBef>
              <a:buFontTx/>
              <a:buNone/>
            </a:pPr>
            <a:r>
              <a:rPr lang="ja-JP" altLang="en-US" sz="2400" dirty="0">
                <a:latin typeface="Times New Roman" panose="02020603050405020304" pitchFamily="18" charset="0"/>
              </a:rPr>
              <a:t>飲む前に相談すること、飲んだ後に相談することが書いてあります。</a:t>
            </a:r>
          </a:p>
          <a:p>
            <a:pPr eaLnBrk="1" hangingPunct="1">
              <a:spcBef>
                <a:spcPct val="50000"/>
              </a:spcBef>
              <a:buFontTx/>
              <a:buNone/>
            </a:pPr>
            <a:r>
              <a:rPr lang="ja-JP" altLang="en-US" sz="2400" dirty="0">
                <a:latin typeface="Times New Roman" panose="02020603050405020304" pitchFamily="18" charset="0"/>
              </a:rPr>
              <a:t>くすりは正しく使っても副作用が起きることがあります。おかしいと感じたらすぐ相談しましょう。</a:t>
            </a:r>
          </a:p>
          <a:p>
            <a:pPr eaLnBrk="1" hangingPunct="1">
              <a:spcBef>
                <a:spcPct val="50000"/>
              </a:spcBef>
              <a:buFontTx/>
              <a:buNone/>
            </a:pPr>
            <a:endParaRPr lang="en-US" altLang="ja-JP" sz="2400" dirty="0">
              <a:latin typeface="Times New Roman" panose="02020603050405020304" pitchFamily="18" charset="0"/>
            </a:endParaRPr>
          </a:p>
        </p:txBody>
      </p:sp>
      <p:pic>
        <p:nvPicPr>
          <p:cNvPr id="46085" name="Picture 5" descr="C:\Documents and Settings\tok\My Documents\My Pictures\Adobe\PICT003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57400"/>
            <a:ext cx="4349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descr="C:\Documents and Settings\tok\My Documents\My Pictures\Adobe\PICT0037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657600"/>
            <a:ext cx="4000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11AEAF94-9118-760B-9561-FF43B226E5C2}"/>
              </a:ext>
            </a:extLst>
          </p:cNvPr>
          <p:cNvPicPr>
            <a:picLocks noChangeAspect="1"/>
          </p:cNvPicPr>
          <p:nvPr/>
        </p:nvPicPr>
        <p:blipFill>
          <a:blip r:embed="rId6"/>
          <a:stretch>
            <a:fillRect/>
          </a:stretch>
        </p:blipFill>
        <p:spPr>
          <a:xfrm>
            <a:off x="7668344" y="6178289"/>
            <a:ext cx="1231499" cy="4633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586371" y="269776"/>
            <a:ext cx="6317683" cy="1143000"/>
          </a:xfrm>
        </p:spPr>
        <p:txBody>
          <a:bodyPr/>
          <a:lstStyle/>
          <a:p>
            <a:r>
              <a:rPr lang="ja-JP" altLang="en-US" dirty="0"/>
              <a:t>実際の</a:t>
            </a:r>
            <a:r>
              <a:rPr lang="en-US" altLang="ja-JP" dirty="0"/>
              <a:t>OTC</a:t>
            </a:r>
            <a:r>
              <a:rPr lang="ja-JP" altLang="en-US" dirty="0"/>
              <a:t>薬</a:t>
            </a:r>
          </a:p>
        </p:txBody>
      </p:sp>
      <p:pic>
        <p:nvPicPr>
          <p:cNvPr id="2" name="図 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16683" y="3374428"/>
            <a:ext cx="4853549" cy="2397653"/>
          </a:xfrm>
          <a:prstGeom prst="rect">
            <a:avLst/>
          </a:prstGeom>
          <a:ln w="38100">
            <a:noFill/>
            <a:prstDash val="solid"/>
          </a:ln>
        </p:spPr>
      </p:pic>
      <p:pic>
        <p:nvPicPr>
          <p:cNvPr id="3" name="図 2"/>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5400000">
            <a:off x="4522804" y="2254885"/>
            <a:ext cx="4762502" cy="2657476"/>
          </a:xfrm>
          <a:prstGeom prst="rect">
            <a:avLst/>
          </a:prstGeom>
        </p:spPr>
      </p:pic>
      <p:sp>
        <p:nvSpPr>
          <p:cNvPr id="5" name="円/楕円 4"/>
          <p:cNvSpPr/>
          <p:nvPr/>
        </p:nvSpPr>
        <p:spPr>
          <a:xfrm>
            <a:off x="1987373" y="3248653"/>
            <a:ext cx="1512168" cy="669939"/>
          </a:xfrm>
          <a:prstGeom prst="ellipse">
            <a:avLst/>
          </a:prstGeom>
          <a:noFill/>
          <a:ln w="444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588224" y="5437111"/>
            <a:ext cx="1512168" cy="669939"/>
          </a:xfrm>
          <a:prstGeom prst="ellipse">
            <a:avLst/>
          </a:prstGeom>
          <a:noFill/>
          <a:ln w="444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73894" y="2587580"/>
            <a:ext cx="2031325" cy="461665"/>
          </a:xfrm>
          <a:prstGeom prst="rect">
            <a:avLst/>
          </a:prstGeom>
          <a:ln w="19050">
            <a:solidFill>
              <a:schemeClr val="tx1"/>
            </a:solidFill>
          </a:ln>
        </p:spPr>
        <p:txBody>
          <a:bodyPr wrap="none">
            <a:spAutoFit/>
          </a:bodyPr>
          <a:lstStyle/>
          <a:p>
            <a:r>
              <a:rPr lang="ja-JP" altLang="en-US" dirty="0">
                <a:latin typeface="ＭＳ ゴシック" panose="020B0609070205080204" pitchFamily="49" charset="-128"/>
                <a:ea typeface="ＭＳ ゴシック" panose="020B0609070205080204" pitchFamily="49" charset="-128"/>
              </a:rPr>
              <a:t>第１類医薬品</a:t>
            </a:r>
            <a:endParaRPr lang="ja-JP" altLang="en-US" dirty="0"/>
          </a:p>
        </p:txBody>
      </p:sp>
      <p:sp>
        <p:nvSpPr>
          <p:cNvPr id="12" name="正方形/長方形 11"/>
          <p:cNvSpPr/>
          <p:nvPr/>
        </p:nvSpPr>
        <p:spPr>
          <a:xfrm>
            <a:off x="5888392" y="6107050"/>
            <a:ext cx="2031325" cy="461665"/>
          </a:xfrm>
          <a:prstGeom prst="rect">
            <a:avLst/>
          </a:prstGeom>
          <a:ln w="19050">
            <a:solidFill>
              <a:schemeClr val="tx1"/>
            </a:solidFill>
          </a:ln>
        </p:spPr>
        <p:txBody>
          <a:bodyPr wrap="none">
            <a:spAutoFit/>
          </a:bodyPr>
          <a:lstStyle/>
          <a:p>
            <a:r>
              <a:rPr lang="ja-JP" altLang="en-US" dirty="0">
                <a:latin typeface="ＭＳ ゴシック" panose="020B0609070205080204" pitchFamily="49" charset="-128"/>
                <a:ea typeface="ＭＳ ゴシック" panose="020B0609070205080204" pitchFamily="49" charset="-128"/>
              </a:rPr>
              <a:t>第３類医薬品</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4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400"/>
                                        <p:tgtEl>
                                          <p:spTgt spid="8"/>
                                        </p:tgtEl>
                                      </p:cBhvr>
                                    </p:animEffect>
                                  </p:childTnLst>
                                </p:cTn>
                              </p:par>
                            </p:childTnLst>
                          </p:cTn>
                        </p:par>
                        <p:par>
                          <p:cTn id="11" fill="hold">
                            <p:stCondLst>
                              <p:cond delay="1500"/>
                            </p:stCondLst>
                            <p:childTnLst>
                              <p:par>
                                <p:cTn id="12" presetID="2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6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ja-JP" altLang="en-US" dirty="0"/>
              <a:t>ここをチェック！</a:t>
            </a:r>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1520" y="3573015"/>
            <a:ext cx="8280920" cy="3295249"/>
          </a:xfrm>
          <a:prstGeom prst="rect">
            <a:avLst/>
          </a:prstGeom>
          <a:ln>
            <a:solidFill>
              <a:schemeClr val="tx1"/>
            </a:solidFill>
          </a:ln>
          <a:effectLst>
            <a:outerShdw blurRad="50800" dist="38100" dir="2700000" algn="tl" rotWithShape="0">
              <a:prstClr val="black">
                <a:alpha val="40000"/>
              </a:prstClr>
            </a:outerShdw>
          </a:effectLst>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7768" y="1052736"/>
            <a:ext cx="5879638" cy="2340096"/>
          </a:xfrm>
          <a:prstGeom prst="rect">
            <a:avLst/>
          </a:prstGeom>
          <a:ln>
            <a:solidFill>
              <a:schemeClr val="tx1"/>
            </a:solidFill>
          </a:ln>
          <a:effectLst>
            <a:outerShdw blurRad="50800" dist="38100" dir="2700000" algn="tl" rotWithShape="0">
              <a:prstClr val="black">
                <a:alpha val="40000"/>
              </a:prstClr>
            </a:outerShdw>
          </a:effectLst>
        </p:spPr>
      </p:pic>
      <p:sp>
        <p:nvSpPr>
          <p:cNvPr id="6" name="円/楕円 5"/>
          <p:cNvSpPr/>
          <p:nvPr/>
        </p:nvSpPr>
        <p:spPr>
          <a:xfrm>
            <a:off x="5015517" y="869504"/>
            <a:ext cx="1265366" cy="1008112"/>
          </a:xfrm>
          <a:prstGeom prst="ellipse">
            <a:avLst/>
          </a:prstGeom>
          <a:noFill/>
          <a:ln w="50800">
            <a:solidFill>
              <a:srgbClr val="FFFF00"/>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092280" y="878396"/>
            <a:ext cx="1008112" cy="1077218"/>
          </a:xfrm>
          <a:prstGeom prst="rect">
            <a:avLst/>
          </a:prstGeom>
          <a:solidFill>
            <a:srgbClr val="FF0000">
              <a:alpha val="76000"/>
            </a:srgb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kumimoji="1" lang="ja-JP" altLang="en-US" sz="3200" b="1" dirty="0">
                <a:solidFill>
                  <a:schemeClr val="bg1"/>
                </a:solidFill>
                <a:latin typeface="+mj-ea"/>
                <a:ea typeface="+mj-ea"/>
              </a:rPr>
              <a:t>痛み</a:t>
            </a:r>
            <a:endParaRPr kumimoji="1" lang="en-US" altLang="ja-JP" sz="3200" b="1" dirty="0">
              <a:solidFill>
                <a:schemeClr val="bg1"/>
              </a:solidFill>
              <a:latin typeface="+mj-ea"/>
              <a:ea typeface="+mj-ea"/>
            </a:endParaRPr>
          </a:p>
          <a:p>
            <a:r>
              <a:rPr lang="ja-JP" altLang="en-US" sz="3200" b="1" dirty="0">
                <a:solidFill>
                  <a:schemeClr val="bg1"/>
                </a:solidFill>
                <a:latin typeface="+mj-ea"/>
                <a:ea typeface="+mj-ea"/>
              </a:rPr>
              <a:t>熱に</a:t>
            </a:r>
            <a:endParaRPr kumimoji="1" lang="ja-JP" altLang="en-US" sz="3200" b="1" dirty="0">
              <a:solidFill>
                <a:schemeClr val="bg1"/>
              </a:solidFill>
              <a:latin typeface="+mj-ea"/>
              <a:ea typeface="+mj-ea"/>
            </a:endParaRPr>
          </a:p>
        </p:txBody>
      </p:sp>
      <p:cxnSp>
        <p:nvCxnSpPr>
          <p:cNvPr id="9" name="直線コネクタ 8"/>
          <p:cNvCxnSpPr>
            <a:stCxn id="6" idx="6"/>
          </p:cNvCxnSpPr>
          <p:nvPr/>
        </p:nvCxnSpPr>
        <p:spPr>
          <a:xfrm>
            <a:off x="6280883" y="1373560"/>
            <a:ext cx="811397" cy="0"/>
          </a:xfrm>
          <a:prstGeom prst="line">
            <a:avLst/>
          </a:prstGeom>
          <a:ln w="539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0" y="3789040"/>
            <a:ext cx="3635896" cy="1152128"/>
          </a:xfrm>
          <a:prstGeom prst="ellipse">
            <a:avLst/>
          </a:prstGeom>
          <a:noFill/>
          <a:ln w="50800">
            <a:solidFill>
              <a:srgbClr val="FFFF00"/>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V="1">
            <a:off x="3635896" y="4077072"/>
            <a:ext cx="756084" cy="288032"/>
          </a:xfrm>
          <a:prstGeom prst="line">
            <a:avLst/>
          </a:prstGeom>
          <a:ln w="539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211960" y="3287886"/>
            <a:ext cx="4752528" cy="2677656"/>
          </a:xfrm>
          <a:prstGeom prst="rect">
            <a:avLst/>
          </a:prstGeom>
          <a:solidFill>
            <a:schemeClr val="accent6">
              <a:lumMod val="40000"/>
              <a:lumOff val="60000"/>
              <a:alpha val="92000"/>
            </a:schemeClr>
          </a:solidFill>
          <a:ln>
            <a:solidFill>
              <a:schemeClr val="tx1"/>
            </a:solidFill>
          </a:ln>
          <a:effectLst>
            <a:outerShdw blurRad="50800" dist="38100" dir="2700000" algn="tl" rotWithShape="0">
              <a:schemeClr val="tx1">
                <a:alpha val="40000"/>
              </a:schemeClr>
            </a:outerShdw>
          </a:effectLst>
        </p:spPr>
        <p:txBody>
          <a:bodyPr wrap="square" rtlCol="0">
            <a:spAutoFit/>
          </a:bodyPr>
          <a:lstStyle/>
          <a:p>
            <a:r>
              <a:rPr lang="ja-JP" altLang="en-US" sz="2800" dirty="0"/>
              <a:t>（</a:t>
            </a:r>
            <a:r>
              <a:rPr lang="en-US" altLang="ja-JP" sz="2800" dirty="0"/>
              <a:t>1</a:t>
            </a:r>
            <a:r>
              <a:rPr lang="ja-JP" altLang="en-US" sz="2800" dirty="0"/>
              <a:t>）頭痛・月経痛（生理痛）・関節痛・神経痛・腰痛・筋肉痛・肩こり痛・咽こう痛・歯痛・抜歯後の疼痛・打撲痛・捻挫痛・骨折痛・外傷痛・耳痛の鎮痛，</a:t>
            </a:r>
            <a:endParaRPr lang="en-US" altLang="ja-JP" sz="2800" dirty="0"/>
          </a:p>
          <a:p>
            <a:r>
              <a:rPr lang="ja-JP" altLang="en-US" sz="2800" dirty="0"/>
              <a:t>（</a:t>
            </a:r>
            <a:r>
              <a:rPr lang="en-US" altLang="ja-JP" sz="2800" dirty="0"/>
              <a:t>2</a:t>
            </a:r>
            <a:r>
              <a:rPr lang="ja-JP" altLang="en-US" sz="2800" dirty="0"/>
              <a:t>）悪寒・発熱時の解熱</a:t>
            </a:r>
            <a:endParaRPr kumimoji="1" lang="ja-JP" altLang="en-US" sz="2800"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ja-JP" altLang="en-US" dirty="0"/>
              <a:t>ここをチェック！</a:t>
            </a:r>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1520" y="3573015"/>
            <a:ext cx="8280920" cy="3295249"/>
          </a:xfrm>
          <a:prstGeom prst="rect">
            <a:avLst/>
          </a:prstGeom>
          <a:ln>
            <a:solidFill>
              <a:schemeClr val="tx1"/>
            </a:solidFill>
          </a:ln>
          <a:effectLst>
            <a:outerShdw blurRad="50800" dist="38100" dir="2700000" algn="tl" rotWithShape="0">
              <a:prstClr val="black">
                <a:alpha val="40000"/>
              </a:prstClr>
            </a:outerShdw>
          </a:effectLst>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7768" y="1052736"/>
            <a:ext cx="5879638" cy="2340096"/>
          </a:xfrm>
          <a:prstGeom prst="rect">
            <a:avLst/>
          </a:prstGeom>
          <a:ln>
            <a:solidFill>
              <a:schemeClr val="tx1"/>
            </a:solidFill>
          </a:ln>
          <a:effectLst>
            <a:outerShdw blurRad="50800" dist="38100" dir="2700000" algn="tl" rotWithShape="0">
              <a:prstClr val="black">
                <a:alpha val="40000"/>
              </a:prstClr>
            </a:outerShdw>
          </a:effectLst>
        </p:spPr>
      </p:pic>
      <p:sp>
        <p:nvSpPr>
          <p:cNvPr id="10" name="円/楕円 9"/>
          <p:cNvSpPr/>
          <p:nvPr/>
        </p:nvSpPr>
        <p:spPr>
          <a:xfrm>
            <a:off x="3419872" y="5013176"/>
            <a:ext cx="5112568" cy="1644863"/>
          </a:xfrm>
          <a:prstGeom prst="ellipse">
            <a:avLst/>
          </a:prstGeom>
          <a:noFill/>
          <a:ln w="50800">
            <a:solidFill>
              <a:srgbClr val="FFFF00"/>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H="1" flipV="1">
            <a:off x="4211960" y="3875569"/>
            <a:ext cx="864096" cy="1137607"/>
          </a:xfrm>
          <a:prstGeom prst="line">
            <a:avLst/>
          </a:prstGeom>
          <a:ln w="539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51570" y="1587826"/>
            <a:ext cx="5382598" cy="2246769"/>
          </a:xfrm>
          <a:prstGeom prst="rect">
            <a:avLst/>
          </a:prstGeom>
          <a:solidFill>
            <a:schemeClr val="accent6">
              <a:lumMod val="40000"/>
              <a:lumOff val="60000"/>
              <a:alpha val="97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ja-JP" altLang="en-US" dirty="0">
                <a:latin typeface="+mj-ea"/>
                <a:ea typeface="+mj-ea"/>
              </a:rPr>
              <a:t>・次の人は服用前に医師，歯科医師</a:t>
            </a:r>
            <a:r>
              <a:rPr lang="en-US" altLang="ja-JP" dirty="0">
                <a:latin typeface="+mj-ea"/>
                <a:ea typeface="+mj-ea"/>
              </a:rPr>
              <a:t>,</a:t>
            </a:r>
            <a:r>
              <a:rPr lang="ja-JP" altLang="en-US" dirty="0">
                <a:latin typeface="+mj-ea"/>
                <a:ea typeface="+mj-ea"/>
              </a:rPr>
              <a:t>薬剤師又は登録販売者に相談してください</a:t>
            </a:r>
          </a:p>
          <a:p>
            <a:r>
              <a:rPr lang="ja-JP" altLang="en-US" dirty="0">
                <a:latin typeface="+mj-ea"/>
                <a:ea typeface="+mj-ea"/>
              </a:rPr>
              <a:t>　</a:t>
            </a:r>
            <a:r>
              <a:rPr lang="ja-JP" altLang="en-US" sz="3200" dirty="0">
                <a:latin typeface="+mj-ea"/>
                <a:ea typeface="+mj-ea"/>
              </a:rPr>
              <a:t>　</a:t>
            </a:r>
            <a:r>
              <a:rPr lang="ja-JP" altLang="en-US" sz="2800" dirty="0">
                <a:latin typeface="+mj-ea"/>
                <a:ea typeface="+mj-ea"/>
              </a:rPr>
              <a:t>次の診断を受けた人</a:t>
            </a:r>
            <a:r>
              <a:rPr lang="ja-JP" altLang="en-US" sz="3200" dirty="0">
                <a:latin typeface="+mj-ea"/>
                <a:ea typeface="+mj-ea"/>
              </a:rPr>
              <a:t>。</a:t>
            </a:r>
          </a:p>
          <a:p>
            <a:r>
              <a:rPr lang="ja-JP" altLang="en-US" sz="3200" dirty="0">
                <a:latin typeface="+mj-ea"/>
                <a:ea typeface="+mj-ea"/>
              </a:rPr>
              <a:t>　</a:t>
            </a:r>
            <a:r>
              <a:rPr lang="ja-JP" altLang="en-US" sz="2800" dirty="0">
                <a:latin typeface="+mj-ea"/>
                <a:ea typeface="+mj-ea"/>
              </a:rPr>
              <a:t>　心臓病，腎臓病，肝臓病</a:t>
            </a:r>
            <a:r>
              <a:rPr lang="ja-JP" altLang="en-US" dirty="0">
                <a:latin typeface="+mj-ea"/>
                <a:ea typeface="+mj-ea"/>
              </a:rPr>
              <a:t>，</a:t>
            </a:r>
            <a:r>
              <a:rPr lang="ja-JP" altLang="en-US" sz="2800" b="1" u="sng" dirty="0">
                <a:latin typeface="+mj-ea"/>
                <a:ea typeface="+mj-ea"/>
              </a:rPr>
              <a:t>胃・十二指腸潰瘍 </a:t>
            </a:r>
            <a:endParaRPr kumimoji="1" lang="ja-JP" altLang="en-US" b="1" u="sng"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ja-JP" altLang="en-US" dirty="0"/>
              <a:t>ここをチェック！</a:t>
            </a:r>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1520" y="3573015"/>
            <a:ext cx="8280920" cy="3295249"/>
          </a:xfrm>
          <a:prstGeom prst="rect">
            <a:avLst/>
          </a:prstGeom>
          <a:ln>
            <a:solidFill>
              <a:schemeClr val="tx1"/>
            </a:solidFill>
          </a:ln>
          <a:effectLst>
            <a:outerShdw blurRad="50800" dist="38100" dir="2700000" algn="tl" rotWithShape="0">
              <a:prstClr val="black">
                <a:alpha val="40000"/>
              </a:prstClr>
            </a:outerShdw>
          </a:effectLst>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7768" y="1052736"/>
            <a:ext cx="5879638" cy="2340096"/>
          </a:xfrm>
          <a:prstGeom prst="rect">
            <a:avLst/>
          </a:prstGeom>
          <a:ln>
            <a:solidFill>
              <a:schemeClr val="tx1"/>
            </a:solidFill>
          </a:ln>
          <a:effectLst>
            <a:outerShdw blurRad="50800" dist="38100" dir="2700000" algn="tl" rotWithShape="0">
              <a:prstClr val="black">
                <a:alpha val="40000"/>
              </a:prstClr>
            </a:outerShdw>
          </a:effectLst>
        </p:spPr>
      </p:pic>
      <p:sp>
        <p:nvSpPr>
          <p:cNvPr id="10" name="円/楕円 9"/>
          <p:cNvSpPr/>
          <p:nvPr/>
        </p:nvSpPr>
        <p:spPr>
          <a:xfrm>
            <a:off x="-36512" y="5426158"/>
            <a:ext cx="3888432" cy="629006"/>
          </a:xfrm>
          <a:prstGeom prst="ellipse">
            <a:avLst/>
          </a:prstGeom>
          <a:noFill/>
          <a:ln w="50800">
            <a:solidFill>
              <a:srgbClr val="FFFF00"/>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a:stCxn id="10" idx="7"/>
          </p:cNvCxnSpPr>
          <p:nvPr/>
        </p:nvCxnSpPr>
        <p:spPr>
          <a:xfrm flipV="1">
            <a:off x="3282472" y="3875570"/>
            <a:ext cx="929488" cy="1642704"/>
          </a:xfrm>
          <a:prstGeom prst="line">
            <a:avLst/>
          </a:prstGeom>
          <a:ln w="539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122917" y="1567246"/>
            <a:ext cx="6264696" cy="2308324"/>
          </a:xfrm>
          <a:prstGeom prst="rect">
            <a:avLst/>
          </a:prstGeom>
          <a:solidFill>
            <a:schemeClr val="accent6">
              <a:lumMod val="40000"/>
              <a:lumOff val="60000"/>
              <a:alpha val="97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ja-JP" altLang="en-US" sz="2800" dirty="0">
                <a:latin typeface="+mj-ea"/>
                <a:ea typeface="+mj-ea"/>
              </a:rPr>
              <a:t>・</a:t>
            </a:r>
            <a:r>
              <a:rPr lang="ja-JP" altLang="en-US" sz="2800" b="1" dirty="0"/>
              <a:t>成分分量 （ </a:t>
            </a:r>
            <a:r>
              <a:rPr lang="en-US" altLang="ja-JP" sz="2800" b="1" dirty="0"/>
              <a:t>1</a:t>
            </a:r>
            <a:r>
              <a:rPr lang="ja-JP" altLang="en-US" sz="2800" b="1" dirty="0"/>
              <a:t>錠中 ）　　</a:t>
            </a:r>
          </a:p>
          <a:p>
            <a:endParaRPr lang="ja-JP" altLang="en-US" sz="2800" b="1" dirty="0"/>
          </a:p>
          <a:p>
            <a:r>
              <a:rPr lang="ja-JP" altLang="en-US" sz="3200" b="1" dirty="0"/>
              <a:t>アセチルサリチル酸・・・</a:t>
            </a:r>
            <a:r>
              <a:rPr lang="en-US" altLang="ja-JP" sz="3200" b="1" dirty="0"/>
              <a:t>330mg </a:t>
            </a:r>
          </a:p>
          <a:p>
            <a:r>
              <a:rPr lang="ja-JP" altLang="en-US" sz="2800" b="1" dirty="0"/>
              <a:t>合成ヒドロタルサイト（ダイバッファー</a:t>
            </a:r>
            <a:r>
              <a:rPr lang="en-US" altLang="ja-JP" sz="2800" b="1" dirty="0"/>
              <a:t>HT</a:t>
            </a:r>
            <a:r>
              <a:rPr lang="ja-JP" altLang="en-US" sz="2800" b="1" dirty="0"/>
              <a:t>） ・・・</a:t>
            </a:r>
            <a:r>
              <a:rPr lang="en-US" altLang="ja-JP" sz="2800" b="1" dirty="0"/>
              <a:t>100mg </a:t>
            </a:r>
            <a:endParaRPr lang="en-US" altLang="ja-JP"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ja-JP" altLang="en-US" dirty="0"/>
              <a:t>ここをチェック！</a:t>
            </a:r>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1520" y="3573015"/>
            <a:ext cx="8280920" cy="3295249"/>
          </a:xfrm>
          <a:prstGeom prst="rect">
            <a:avLst/>
          </a:prstGeom>
          <a:ln>
            <a:solidFill>
              <a:schemeClr val="tx1"/>
            </a:solidFill>
          </a:ln>
          <a:effectLst>
            <a:outerShdw blurRad="50800" dist="38100" dir="2700000" algn="tl" rotWithShape="0">
              <a:prstClr val="black">
                <a:alpha val="40000"/>
              </a:prstClr>
            </a:outerShdw>
          </a:effectLst>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7768" y="1052736"/>
            <a:ext cx="5879638" cy="2340096"/>
          </a:xfrm>
          <a:prstGeom prst="rect">
            <a:avLst/>
          </a:prstGeom>
          <a:ln>
            <a:solidFill>
              <a:schemeClr val="tx1"/>
            </a:solidFill>
          </a:ln>
          <a:effectLst>
            <a:outerShdw blurRad="50800" dist="38100" dir="2700000" algn="tl" rotWithShape="0">
              <a:prstClr val="black">
                <a:alpha val="40000"/>
              </a:prstClr>
            </a:outerShdw>
          </a:effectLst>
        </p:spPr>
      </p:pic>
      <p:sp>
        <p:nvSpPr>
          <p:cNvPr id="10" name="円/楕円 9"/>
          <p:cNvSpPr/>
          <p:nvPr/>
        </p:nvSpPr>
        <p:spPr>
          <a:xfrm>
            <a:off x="-36512" y="4797152"/>
            <a:ext cx="3888432" cy="1258012"/>
          </a:xfrm>
          <a:prstGeom prst="ellipse">
            <a:avLst/>
          </a:prstGeom>
          <a:noFill/>
          <a:ln w="50800">
            <a:solidFill>
              <a:srgbClr val="FFFF00"/>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V="1">
            <a:off x="3491880" y="3875570"/>
            <a:ext cx="720080" cy="1137606"/>
          </a:xfrm>
          <a:prstGeom prst="line">
            <a:avLst/>
          </a:prstGeom>
          <a:ln w="539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123728" y="1197914"/>
            <a:ext cx="6408712" cy="2677656"/>
          </a:xfrm>
          <a:prstGeom prst="rect">
            <a:avLst/>
          </a:prstGeom>
          <a:solidFill>
            <a:schemeClr val="accent6">
              <a:lumMod val="40000"/>
              <a:lumOff val="60000"/>
              <a:alpha val="97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ja-JP" altLang="en-US" sz="2800" dirty="0">
                <a:latin typeface="+mj-ea"/>
                <a:ea typeface="+mj-ea"/>
              </a:rPr>
              <a:t>・</a:t>
            </a:r>
            <a:r>
              <a:rPr lang="ja-JP" altLang="en-US" sz="2800" b="1" dirty="0"/>
              <a:t>用法・用量 </a:t>
            </a:r>
            <a:endParaRPr lang="en-US" altLang="ja-JP" sz="2800" b="1" dirty="0"/>
          </a:p>
          <a:p>
            <a:r>
              <a:rPr lang="ja-JP" altLang="en-US" sz="2800" dirty="0"/>
              <a:t>なるべく空腹時をさけて服用してください。服用間隔は</a:t>
            </a:r>
            <a:r>
              <a:rPr lang="en-US" altLang="ja-JP" sz="2800" dirty="0"/>
              <a:t>6</a:t>
            </a:r>
            <a:r>
              <a:rPr lang="ja-JP" altLang="en-US" sz="2800" dirty="0"/>
              <a:t>時間以上おいてください。</a:t>
            </a:r>
            <a:br>
              <a:rPr lang="ja-JP" altLang="en-US" sz="2800" dirty="0"/>
            </a:br>
            <a:r>
              <a:rPr lang="ja-JP" altLang="en-US" sz="2800" dirty="0"/>
              <a:t>［年齢：</a:t>
            </a:r>
            <a:r>
              <a:rPr lang="en-US" altLang="ja-JP" sz="2800" dirty="0"/>
              <a:t>1</a:t>
            </a:r>
            <a:r>
              <a:rPr lang="ja-JP" altLang="en-US" sz="2800" dirty="0"/>
              <a:t>回量：</a:t>
            </a:r>
            <a:r>
              <a:rPr lang="en-US" altLang="ja-JP" sz="2800" dirty="0"/>
              <a:t>1</a:t>
            </a:r>
            <a:r>
              <a:rPr lang="ja-JP" altLang="en-US" sz="2800" dirty="0"/>
              <a:t>日服用回数］</a:t>
            </a:r>
            <a:br>
              <a:rPr lang="ja-JP" altLang="en-US" sz="2800" dirty="0"/>
            </a:br>
            <a:r>
              <a:rPr lang="ja-JP" altLang="en-US" sz="2800" dirty="0"/>
              <a:t>成人（</a:t>
            </a:r>
            <a:r>
              <a:rPr lang="en-US" altLang="ja-JP" sz="2800" dirty="0"/>
              <a:t>15</a:t>
            </a:r>
            <a:r>
              <a:rPr lang="ja-JP" altLang="en-US" sz="2800" dirty="0"/>
              <a:t>歳以上）：</a:t>
            </a:r>
            <a:r>
              <a:rPr lang="en-US" altLang="ja-JP" sz="2800" dirty="0"/>
              <a:t>2</a:t>
            </a:r>
            <a:r>
              <a:rPr lang="ja-JP" altLang="en-US" sz="2800" dirty="0"/>
              <a:t>錠：</a:t>
            </a:r>
            <a:r>
              <a:rPr lang="en-US" altLang="ja-JP" sz="2800" dirty="0"/>
              <a:t>2</a:t>
            </a:r>
            <a:r>
              <a:rPr lang="ja-JP" altLang="en-US" sz="2800" dirty="0"/>
              <a:t>回を限度とする</a:t>
            </a:r>
            <a:br>
              <a:rPr lang="ja-JP" altLang="en-US" sz="2800" dirty="0"/>
            </a:br>
            <a:r>
              <a:rPr lang="en-US" altLang="ja-JP" sz="2800" dirty="0"/>
              <a:t>15</a:t>
            </a:r>
            <a:r>
              <a:rPr lang="ja-JP" altLang="en-US" sz="2800" dirty="0"/>
              <a:t>歳未満：服用しないこと</a:t>
            </a:r>
            <a:endParaRPr lang="en-US" altLang="ja-JP"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412776"/>
            <a:ext cx="4536504" cy="2301446"/>
          </a:xfrm>
          <a:prstGeom prst="rect">
            <a:avLst/>
          </a:prstGeom>
        </p:spPr>
      </p:pic>
      <p:sp>
        <p:nvSpPr>
          <p:cNvPr id="2" name="タイトル 1"/>
          <p:cNvSpPr>
            <a:spLocks noGrp="1"/>
          </p:cNvSpPr>
          <p:nvPr>
            <p:ph type="title"/>
          </p:nvPr>
        </p:nvSpPr>
        <p:spPr>
          <a:xfrm>
            <a:off x="457200" y="274638"/>
            <a:ext cx="8229600" cy="634082"/>
          </a:xfrm>
        </p:spPr>
        <p:txBody>
          <a:bodyPr>
            <a:normAutofit fontScale="90000"/>
          </a:bodyPr>
          <a:lstStyle/>
          <a:p>
            <a:r>
              <a:rPr kumimoji="1" lang="ja-JP" altLang="en-US" dirty="0"/>
              <a:t>ここをチェック！</a:t>
            </a:r>
          </a:p>
        </p:txBody>
      </p:sp>
      <p:sp>
        <p:nvSpPr>
          <p:cNvPr id="10" name="円/楕円 9"/>
          <p:cNvSpPr/>
          <p:nvPr/>
        </p:nvSpPr>
        <p:spPr>
          <a:xfrm>
            <a:off x="539552" y="3273321"/>
            <a:ext cx="3888432" cy="629006"/>
          </a:xfrm>
          <a:prstGeom prst="ellipse">
            <a:avLst/>
          </a:prstGeom>
          <a:noFill/>
          <a:ln w="50800">
            <a:solidFill>
              <a:srgbClr val="FFFF00"/>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a:endCxn id="10" idx="4"/>
          </p:cNvCxnSpPr>
          <p:nvPr/>
        </p:nvCxnSpPr>
        <p:spPr>
          <a:xfrm flipH="1" flipV="1">
            <a:off x="2483768" y="3902327"/>
            <a:ext cx="1008112" cy="1110849"/>
          </a:xfrm>
          <a:prstGeom prst="line">
            <a:avLst/>
          </a:prstGeom>
          <a:ln w="539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443028" y="4221088"/>
            <a:ext cx="4896544" cy="1815882"/>
          </a:xfrm>
          <a:prstGeom prst="rect">
            <a:avLst/>
          </a:prstGeom>
          <a:solidFill>
            <a:schemeClr val="accent6">
              <a:lumMod val="40000"/>
              <a:lumOff val="60000"/>
              <a:alpha val="97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ja-JP" altLang="en-US" sz="2800" dirty="0">
                <a:latin typeface="+mj-ea"/>
                <a:ea typeface="+mj-ea"/>
              </a:rPr>
              <a:t>・有効成分が違います！</a:t>
            </a:r>
            <a:endParaRPr lang="en-US" altLang="ja-JP" sz="2800" dirty="0">
              <a:latin typeface="+mj-ea"/>
              <a:ea typeface="+mj-ea"/>
            </a:endParaRPr>
          </a:p>
          <a:p>
            <a:endParaRPr lang="en-US" altLang="ja-JP" sz="2800" dirty="0">
              <a:latin typeface="+mj-ea"/>
              <a:ea typeface="+mj-ea"/>
            </a:endParaRPr>
          </a:p>
          <a:p>
            <a:r>
              <a:rPr lang="ja-JP" altLang="en-US" sz="2800" dirty="0"/>
              <a:t>大人用：アスピリン</a:t>
            </a:r>
            <a:endParaRPr lang="en-US" altLang="ja-JP" sz="2800" dirty="0"/>
          </a:p>
          <a:p>
            <a:r>
              <a:rPr lang="ja-JP" altLang="en-US" sz="2800" dirty="0"/>
              <a:t>小児用：アセトアミノフェン</a:t>
            </a:r>
            <a:endParaRPr lang="en-US" altLang="ja-JP"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DBB817-AE06-4553-940D-09856923784B}"/>
              </a:ext>
            </a:extLst>
          </p:cNvPr>
          <p:cNvSpPr>
            <a:spLocks noGrp="1"/>
          </p:cNvSpPr>
          <p:nvPr>
            <p:ph type="title"/>
          </p:nvPr>
        </p:nvSpPr>
        <p:spPr>
          <a:xfrm>
            <a:off x="628650" y="260648"/>
            <a:ext cx="7886700" cy="831626"/>
          </a:xfrm>
        </p:spPr>
        <p:txBody>
          <a:bodyPr>
            <a:normAutofit/>
          </a:bodyPr>
          <a:lstStyle/>
          <a:p>
            <a:r>
              <a:rPr kumimoji="1" lang="ja-JP" altLang="en-US" sz="4000" dirty="0"/>
              <a:t>薬は飲んだあと、どうなるのかな？</a:t>
            </a:r>
          </a:p>
        </p:txBody>
      </p:sp>
      <p:pic>
        <p:nvPicPr>
          <p:cNvPr id="5" name="コンテンツ プレースホルダー 4">
            <a:extLst>
              <a:ext uri="{FF2B5EF4-FFF2-40B4-BE49-F238E27FC236}">
                <a16:creationId xmlns:a16="http://schemas.microsoft.com/office/drawing/2014/main" id="{C5D4AF2D-E4E3-4304-90B2-F2ED04618C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666720"/>
            <a:ext cx="6660601" cy="5002640"/>
          </a:xfrm>
        </p:spPr>
      </p:pic>
      <p:sp>
        <p:nvSpPr>
          <p:cNvPr id="6" name="Rectangle 29">
            <a:extLst>
              <a:ext uri="{FF2B5EF4-FFF2-40B4-BE49-F238E27FC236}">
                <a16:creationId xmlns:a16="http://schemas.microsoft.com/office/drawing/2014/main" id="{30EBF33E-20E0-49DA-844D-5CC16B18F4B0}"/>
              </a:ext>
            </a:extLst>
          </p:cNvPr>
          <p:cNvSpPr>
            <a:spLocks noChangeArrowheads="1"/>
          </p:cNvSpPr>
          <p:nvPr/>
        </p:nvSpPr>
        <p:spPr bwMode="auto">
          <a:xfrm>
            <a:off x="323850" y="1125538"/>
            <a:ext cx="8569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1C1C1C"/>
                </a:solidFill>
                <a:latin typeface="Times New Roman" panose="02020603050405020304" pitchFamily="18" charset="0"/>
              </a:rPr>
              <a:t>薬は、血液の中に入ってはじめて効果を発揮します。</a:t>
            </a:r>
          </a:p>
        </p:txBody>
      </p:sp>
      <p:sp>
        <p:nvSpPr>
          <p:cNvPr id="7" name="Text Box 4">
            <a:extLst>
              <a:ext uri="{FF2B5EF4-FFF2-40B4-BE49-F238E27FC236}">
                <a16:creationId xmlns:a16="http://schemas.microsoft.com/office/drawing/2014/main" id="{BC292D0B-7F6E-4B72-BDF4-7FB6A753E11B}"/>
              </a:ext>
            </a:extLst>
          </p:cNvPr>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200" dirty="0">
                <a:latin typeface="Times New Roman" panose="02020603050405020304" pitchFamily="18" charset="0"/>
              </a:rPr>
              <a:t>くすりの適正使用協議会</a:t>
            </a:r>
          </a:p>
        </p:txBody>
      </p:sp>
    </p:spTree>
    <p:extLst>
      <p:ext uri="{BB962C8B-B14F-4D97-AF65-F5344CB8AC3E}">
        <p14:creationId xmlns:p14="http://schemas.microsoft.com/office/powerpoint/2010/main" val="2588866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MCj03841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81000"/>
            <a:ext cx="1539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762000" y="3429000"/>
            <a:ext cx="7467600" cy="2168525"/>
          </a:xfrm>
          <a:prstGeom prst="rect">
            <a:avLst/>
          </a:prstGeom>
          <a:noFill/>
          <a:ln w="31750" algn="ctr">
            <a:noFill/>
            <a:miter lim="800000"/>
          </a:ln>
          <a:effectLst/>
        </p:spPr>
        <p:txBody>
          <a:bodyPr>
            <a:spAutoFit/>
          </a:bodyPr>
          <a:lstStyle/>
          <a:p>
            <a:pPr algn="ctr" eaLnBrk="1" hangingPunct="1">
              <a:spcBef>
                <a:spcPct val="50000"/>
              </a:spcBef>
              <a:defRPr/>
            </a:pPr>
            <a:r>
              <a:rPr kumimoji="0" lang="ja-JP" altLang="en-US" sz="4000" b="1">
                <a:solidFill>
                  <a:srgbClr val="FF9900"/>
                </a:solidFill>
                <a:effectLst>
                  <a:outerShdw blurRad="38100" dist="38100" dir="2700000" algn="tl">
                    <a:srgbClr val="000000"/>
                  </a:outerShdw>
                </a:effectLst>
                <a:latin typeface="Comic Sans MS" panose="030F0702030302020204" pitchFamily="66" charset="0"/>
              </a:rPr>
              <a:t>薬剤師に聞きましょう</a:t>
            </a:r>
          </a:p>
          <a:p>
            <a:pPr algn="ctr" eaLnBrk="1" hangingPunct="1">
              <a:spcBef>
                <a:spcPct val="50000"/>
              </a:spcBef>
              <a:defRPr/>
            </a:pPr>
            <a:endParaRPr kumimoji="0" lang="ja-JP" altLang="en-US" sz="800" b="1">
              <a:solidFill>
                <a:srgbClr val="FF9900"/>
              </a:solidFill>
              <a:effectLst>
                <a:outerShdw blurRad="38100" dist="38100" dir="2700000" algn="tl">
                  <a:srgbClr val="000000"/>
                </a:outerShdw>
              </a:effectLst>
              <a:latin typeface="Comic Sans MS" panose="030F0702030302020204" pitchFamily="66" charset="0"/>
            </a:endParaRPr>
          </a:p>
          <a:p>
            <a:pPr algn="ctr" eaLnBrk="1" hangingPunct="1">
              <a:spcBef>
                <a:spcPct val="50000"/>
              </a:spcBef>
              <a:defRPr/>
            </a:pPr>
            <a:r>
              <a:rPr kumimoji="0" lang="ja-JP" altLang="en-US" sz="2800">
                <a:effectLst>
                  <a:outerShdw blurRad="38100" dist="38100" dir="2700000" algn="tl">
                    <a:srgbClr val="FFFFFF"/>
                  </a:outerShdw>
                </a:effectLst>
                <a:latin typeface="Comic Sans MS" panose="030F0702030302020204" pitchFamily="66" charset="0"/>
              </a:rPr>
              <a:t>飲む人は？</a:t>
            </a:r>
          </a:p>
          <a:p>
            <a:pPr algn="ctr" eaLnBrk="1" hangingPunct="1">
              <a:spcBef>
                <a:spcPct val="50000"/>
              </a:spcBef>
              <a:defRPr/>
            </a:pPr>
            <a:r>
              <a:rPr kumimoji="0" lang="ja-JP" altLang="en-US" sz="2800">
                <a:effectLst>
                  <a:outerShdw blurRad="38100" dist="38100" dir="2700000" algn="tl">
                    <a:srgbClr val="FFFFFF"/>
                  </a:outerShdw>
                </a:effectLst>
                <a:latin typeface="Comic Sans MS" panose="030F0702030302020204" pitchFamily="66" charset="0"/>
              </a:rPr>
              <a:t>他に飲んでいるくすりはありませんか？</a:t>
            </a:r>
          </a:p>
        </p:txBody>
      </p:sp>
      <p:sp>
        <p:nvSpPr>
          <p:cNvPr id="13316" name="Rectangle 4"/>
          <p:cNvSpPr>
            <a:spLocks noGrp="1" noChangeArrowheads="1"/>
          </p:cNvSpPr>
          <p:nvPr>
            <p:ph type="title"/>
          </p:nvPr>
        </p:nvSpPr>
        <p:spPr>
          <a:xfrm>
            <a:off x="228600" y="1981200"/>
            <a:ext cx="8458200" cy="1143000"/>
          </a:xfrm>
        </p:spPr>
        <p:txBody>
          <a:bodyPr rtlCol="0">
            <a:normAutofit/>
          </a:bodyPr>
          <a:lstStyle/>
          <a:p>
            <a:pPr eaLnBrk="1" fontAlgn="auto" hangingPunct="1">
              <a:spcAft>
                <a:spcPts val="0"/>
              </a:spcAft>
              <a:defRPr/>
            </a:pPr>
            <a:r>
              <a:rPr lang="ja-JP" altLang="en-US" sz="4000">
                <a:effectLst>
                  <a:outerShdw blurRad="38100" dist="38100" dir="2700000" algn="tl">
                    <a:srgbClr val="FFFFFF"/>
                  </a:outerShdw>
                </a:effectLst>
              </a:rPr>
              <a:t>自分の症状に合うＯＴＣ薬を選ぶには</a:t>
            </a:r>
          </a:p>
        </p:txBody>
      </p:sp>
      <p:pic>
        <p:nvPicPr>
          <p:cNvPr id="2" name="図 1">
            <a:extLst>
              <a:ext uri="{FF2B5EF4-FFF2-40B4-BE49-F238E27FC236}">
                <a16:creationId xmlns:a16="http://schemas.microsoft.com/office/drawing/2014/main" id="{5EE05646-059D-384C-2806-1AABB3F2007B}"/>
              </a:ext>
            </a:extLst>
          </p:cNvPr>
          <p:cNvPicPr>
            <a:picLocks noChangeAspect="1"/>
          </p:cNvPicPr>
          <p:nvPr/>
        </p:nvPicPr>
        <p:blipFill>
          <a:blip r:embed="rId4"/>
          <a:stretch>
            <a:fillRect/>
          </a:stretch>
        </p:blipFill>
        <p:spPr>
          <a:xfrm>
            <a:off x="7613850" y="6165304"/>
            <a:ext cx="1231499" cy="4633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200">
                <a:latin typeface="Times New Roman" panose="02020603050405020304" pitchFamily="18" charset="0"/>
              </a:rPr>
              <a:t>くすりの適正使用協議会</a:t>
            </a:r>
          </a:p>
        </p:txBody>
      </p:sp>
      <p:graphicFrame>
        <p:nvGraphicFramePr>
          <p:cNvPr id="52227" name="Object 4"/>
          <p:cNvGraphicFramePr>
            <a:graphicFrameLocks noChangeAspect="1"/>
          </p:cNvGraphicFramePr>
          <p:nvPr/>
        </p:nvGraphicFramePr>
        <p:xfrm>
          <a:off x="4356100" y="2276475"/>
          <a:ext cx="4254500" cy="2070100"/>
        </p:xfrm>
        <a:graphic>
          <a:graphicData uri="http://schemas.openxmlformats.org/presentationml/2006/ole">
            <mc:AlternateContent xmlns:mc="http://schemas.openxmlformats.org/markup-compatibility/2006">
              <mc:Choice xmlns:v="urn:schemas-microsoft-com:vml" Requires="v">
                <p:oleObj name="Image" r:id="rId3" imgW="4254500" imgH="2070100" progId="">
                  <p:embed/>
                </p:oleObj>
              </mc:Choice>
              <mc:Fallback>
                <p:oleObj name="Image" r:id="rId3" imgW="4254500" imgH="2070100" progId="">
                  <p:embed/>
                  <p:pic>
                    <p:nvPicPr>
                      <p:cNvPr id="5222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276475"/>
                        <a:ext cx="4254500"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1734" name="AutoShape 6"/>
          <p:cNvSpPr>
            <a:spLocks noChangeArrowheads="1"/>
          </p:cNvSpPr>
          <p:nvPr/>
        </p:nvSpPr>
        <p:spPr bwMode="auto">
          <a:xfrm>
            <a:off x="142874" y="2357438"/>
            <a:ext cx="5000625" cy="2214562"/>
          </a:xfrm>
          <a:prstGeom prst="wedgeEllipseCallout">
            <a:avLst>
              <a:gd name="adj1" fmla="val 66620"/>
              <a:gd name="adj2" fmla="val -13634"/>
            </a:avLst>
          </a:prstGeom>
          <a:solidFill>
            <a:srgbClr val="FFCC99"/>
          </a:solidFill>
          <a:ln w="9525">
            <a:solidFill>
              <a:srgbClr val="FF3300"/>
            </a:solidFill>
            <a:miter lim="800000"/>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Times New Roman" panose="02020603050405020304" pitchFamily="18" charset="0"/>
              </a:rPr>
              <a:t>友達から薬をもらったり、友達にあげたり、おうちの人が病院からもらった薬を他の人が使ったりしない。</a:t>
            </a:r>
          </a:p>
        </p:txBody>
      </p:sp>
      <p:sp>
        <p:nvSpPr>
          <p:cNvPr id="201735" name="AutoShape 7"/>
          <p:cNvSpPr>
            <a:spLocks noChangeArrowheads="1"/>
          </p:cNvSpPr>
          <p:nvPr/>
        </p:nvSpPr>
        <p:spPr bwMode="auto">
          <a:xfrm>
            <a:off x="1193987" y="4857750"/>
            <a:ext cx="6553200" cy="1657350"/>
          </a:xfrm>
          <a:prstGeom prst="wedgeEllipseCallout">
            <a:avLst>
              <a:gd name="adj1" fmla="val 24514"/>
              <a:gd name="adj2" fmla="val -83144"/>
            </a:avLst>
          </a:prstGeom>
          <a:solidFill>
            <a:srgbClr val="FFFFCC"/>
          </a:solidFill>
          <a:ln w="9525">
            <a:solidFill>
              <a:srgbClr val="FF3300"/>
            </a:solidFill>
            <a:miter lim="800000"/>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1C1C1C"/>
                </a:solidFill>
                <a:latin typeface="Times New Roman" panose="02020603050405020304" pitchFamily="18" charset="0"/>
              </a:rPr>
              <a:t>同じ症状のようでも原因が違うこともあるので、残った薬は飲まない。</a:t>
            </a:r>
            <a:endParaRPr lang="en-US" altLang="ja-JP" sz="2400" dirty="0">
              <a:solidFill>
                <a:srgbClr val="1C1C1C"/>
              </a:solidFill>
              <a:latin typeface="Times New Roman" panose="02020603050405020304" pitchFamily="18" charset="0"/>
            </a:endParaRPr>
          </a:p>
          <a:p>
            <a:pPr algn="ctr" eaLnBrk="1" hangingPunct="1">
              <a:spcBef>
                <a:spcPct val="0"/>
              </a:spcBef>
              <a:buFontTx/>
              <a:buNone/>
            </a:pPr>
            <a:r>
              <a:rPr lang="ja-JP" altLang="en-US" sz="2400" dirty="0">
                <a:solidFill>
                  <a:srgbClr val="1C1C1C"/>
                </a:solidFill>
                <a:latin typeface="Times New Roman" panose="02020603050405020304" pitchFamily="18" charset="0"/>
              </a:rPr>
              <a:t>薬には有効期限があります。</a:t>
            </a:r>
          </a:p>
        </p:txBody>
      </p:sp>
      <p:sp>
        <p:nvSpPr>
          <p:cNvPr id="52230" name="AutoShape 26"/>
          <p:cNvSpPr>
            <a:spLocks noChangeArrowheads="1"/>
          </p:cNvSpPr>
          <p:nvPr/>
        </p:nvSpPr>
        <p:spPr bwMode="auto">
          <a:xfrm>
            <a:off x="0" y="144463"/>
            <a:ext cx="9144000" cy="1212850"/>
          </a:xfrm>
          <a:prstGeom prst="cloudCallout">
            <a:avLst>
              <a:gd name="adj1" fmla="val 31042"/>
              <a:gd name="adj2" fmla="val 74736"/>
            </a:avLst>
          </a:prstGeom>
          <a:solidFill>
            <a:srgbClr val="FFFFCC"/>
          </a:solidFill>
          <a:ln w="28575">
            <a:solidFill>
              <a:srgbClr val="FF6600"/>
            </a:solidFill>
            <a:rou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600">
                <a:latin typeface="Times New Roman" panose="02020603050405020304" pitchFamily="18" charset="0"/>
              </a:rPr>
              <a:t>大切なくすりのルール</a:t>
            </a:r>
            <a:endParaRPr lang="ja-JP" altLang="en-US" sz="3600">
              <a:solidFill>
                <a:srgbClr val="FF6600"/>
              </a:solidFill>
              <a:latin typeface="Times New Roman" panose="02020603050405020304" pitchFamily="18" charset="0"/>
              <a:ea typeface="HGP創英角ｺﾞｼｯｸUB" panose="020B0900000000000000" pitchFamily="50" charset="-128"/>
            </a:endParaRPr>
          </a:p>
        </p:txBody>
      </p:sp>
      <p:sp>
        <p:nvSpPr>
          <p:cNvPr id="52231" name="Text Box 13"/>
          <p:cNvSpPr txBox="1">
            <a:spLocks noChangeArrowheads="1"/>
          </p:cNvSpPr>
          <p:nvPr/>
        </p:nvSpPr>
        <p:spPr bwMode="auto">
          <a:xfrm>
            <a:off x="284163" y="1341438"/>
            <a:ext cx="4645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latin typeface="Times New Roman" panose="02020603050405020304" pitchFamily="18" charset="0"/>
              </a:rPr>
              <a:t>・薬は一人ひとりの症状などに</a:t>
            </a:r>
          </a:p>
          <a:p>
            <a:pPr eaLnBrk="1" hangingPunct="1">
              <a:spcBef>
                <a:spcPct val="0"/>
              </a:spcBef>
              <a:buFontTx/>
              <a:buNone/>
            </a:pPr>
            <a:r>
              <a:rPr lang="ja-JP" altLang="en-US" sz="2400" dirty="0">
                <a:latin typeface="Times New Roman" panose="02020603050405020304" pitchFamily="18" charset="0"/>
              </a:rPr>
              <a:t>　　　あわせて使う必要があります。</a:t>
            </a:r>
          </a:p>
        </p:txBody>
      </p:sp>
      <p:pic>
        <p:nvPicPr>
          <p:cNvPr id="52232" name="Picture 2" descr="C:\Users\YOSHIHARA\Desktop\310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0600" y="1700213"/>
            <a:ext cx="1803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D15DC76D-8CB0-7AD8-B0CE-40640E922E9E}"/>
              </a:ext>
            </a:extLst>
          </p:cNvPr>
          <p:cNvPicPr>
            <a:picLocks noChangeAspect="1"/>
          </p:cNvPicPr>
          <p:nvPr/>
        </p:nvPicPr>
        <p:blipFill>
          <a:blip r:embed="rId6"/>
          <a:stretch>
            <a:fillRect/>
          </a:stretch>
        </p:blipFill>
        <p:spPr>
          <a:xfrm>
            <a:off x="7626550" y="6257345"/>
            <a:ext cx="1231499" cy="46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1734"/>
                                        </p:tgtEl>
                                        <p:attrNameLst>
                                          <p:attrName>style.visibility</p:attrName>
                                        </p:attrNameLst>
                                      </p:cBhvr>
                                      <p:to>
                                        <p:strVal val="visible"/>
                                      </p:to>
                                    </p:set>
                                    <p:animEffect transition="in" filter="checkerboard(across)">
                                      <p:cBhvr>
                                        <p:cTn id="7" dur="500"/>
                                        <p:tgtEl>
                                          <p:spTgt spid="2017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1735"/>
                                        </p:tgtEl>
                                        <p:attrNameLst>
                                          <p:attrName>style.visibility</p:attrName>
                                        </p:attrNameLst>
                                      </p:cBhvr>
                                      <p:to>
                                        <p:strVal val="visible"/>
                                      </p:to>
                                    </p:set>
                                    <p:animEffect transition="in" filter="checkerboard(across)">
                                      <p:cBhvr>
                                        <p:cTn id="12" dur="500"/>
                                        <p:tgtEl>
                                          <p:spTgt spid="201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animBg="1"/>
      <p:bldP spid="2017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539750" y="476250"/>
            <a:ext cx="3411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Times New Roman" panose="02020603050405020304" pitchFamily="18" charset="0"/>
              </a:rPr>
              <a:t>大丈夫ですか・・？</a:t>
            </a:r>
          </a:p>
        </p:txBody>
      </p:sp>
      <p:sp>
        <p:nvSpPr>
          <p:cNvPr id="50179" name="Text Box 7"/>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200">
                <a:latin typeface="Times New Roman" panose="02020603050405020304" pitchFamily="18" charset="0"/>
              </a:rPr>
              <a:t>くすりの適正使用協議会</a:t>
            </a:r>
          </a:p>
        </p:txBody>
      </p:sp>
      <p:sp>
        <p:nvSpPr>
          <p:cNvPr id="50180" name="AutoShape 10"/>
          <p:cNvSpPr>
            <a:spLocks noChangeArrowheads="1"/>
          </p:cNvSpPr>
          <p:nvPr/>
        </p:nvSpPr>
        <p:spPr bwMode="auto">
          <a:xfrm>
            <a:off x="5867400" y="223838"/>
            <a:ext cx="3673475" cy="1946275"/>
          </a:xfrm>
          <a:prstGeom prst="wedgeEllipseCallout">
            <a:avLst>
              <a:gd name="adj1" fmla="val -46171"/>
              <a:gd name="adj2" fmla="val 62875"/>
            </a:avLst>
          </a:prstGeom>
          <a:solidFill>
            <a:srgbClr val="FFFFCC"/>
          </a:solidFill>
          <a:ln w="9525">
            <a:solidFill>
              <a:srgbClr val="FF3300"/>
            </a:solidFill>
            <a:miter lim="800000"/>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Times New Roman" panose="02020603050405020304" pitchFamily="18" charset="0"/>
              </a:rPr>
              <a:t>僕はおなかが痛くても</a:t>
            </a:r>
          </a:p>
          <a:p>
            <a:pPr algn="ctr" eaLnBrk="1" hangingPunct="1">
              <a:spcBef>
                <a:spcPct val="0"/>
              </a:spcBef>
              <a:buFontTx/>
              <a:buNone/>
            </a:pPr>
            <a:r>
              <a:rPr lang="ja-JP" altLang="en-US" sz="2000">
                <a:latin typeface="Times New Roman" panose="02020603050405020304" pitchFamily="18" charset="0"/>
              </a:rPr>
              <a:t>弟が病院からもらった薬があるので、大丈夫だよ！</a:t>
            </a:r>
          </a:p>
        </p:txBody>
      </p:sp>
      <p:sp>
        <p:nvSpPr>
          <p:cNvPr id="50181" name="AutoShape 12"/>
          <p:cNvSpPr>
            <a:spLocks noChangeArrowheads="1"/>
          </p:cNvSpPr>
          <p:nvPr/>
        </p:nvSpPr>
        <p:spPr bwMode="auto">
          <a:xfrm>
            <a:off x="-180975" y="3173413"/>
            <a:ext cx="3240088" cy="1839912"/>
          </a:xfrm>
          <a:prstGeom prst="wedgeEllipseCallout">
            <a:avLst>
              <a:gd name="adj1" fmla="val 45685"/>
              <a:gd name="adj2" fmla="val -91176"/>
            </a:avLst>
          </a:prstGeom>
          <a:solidFill>
            <a:srgbClr val="FFFFCC"/>
          </a:solidFill>
          <a:ln w="9525">
            <a:solidFill>
              <a:srgbClr val="FF3300"/>
            </a:solidFill>
            <a:miter lim="800000"/>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Times New Roman" panose="02020603050405020304" pitchFamily="18" charset="0"/>
              </a:rPr>
              <a:t>私ってよくおなかが痛くなるの。</a:t>
            </a:r>
            <a:endParaRPr lang="en-US" altLang="ja-JP" sz="2000">
              <a:latin typeface="Times New Roman" panose="02020603050405020304" pitchFamily="18" charset="0"/>
            </a:endParaRPr>
          </a:p>
          <a:p>
            <a:pPr algn="ctr" eaLnBrk="1" hangingPunct="1">
              <a:spcBef>
                <a:spcPct val="0"/>
              </a:spcBef>
              <a:buFontTx/>
              <a:buNone/>
            </a:pPr>
            <a:r>
              <a:rPr lang="ja-JP" altLang="en-US" sz="2000">
                <a:latin typeface="Times New Roman" panose="02020603050405020304" pitchFamily="18" charset="0"/>
              </a:rPr>
              <a:t>今度、痛くなったらちょうだいね。</a:t>
            </a:r>
          </a:p>
        </p:txBody>
      </p:sp>
      <p:pic>
        <p:nvPicPr>
          <p:cNvPr id="50182" name="Picture 2" descr="C:\Users\YOSHIHARA\Desktop\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076325"/>
            <a:ext cx="193357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2" descr="C:\Users\YOSHIHARA\Desktop\002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1419225"/>
            <a:ext cx="1274763"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7F65C543-42DA-699B-0DA9-1BDD2F6E863F}"/>
              </a:ext>
            </a:extLst>
          </p:cNvPr>
          <p:cNvPicPr>
            <a:picLocks noChangeAspect="1"/>
          </p:cNvPicPr>
          <p:nvPr/>
        </p:nvPicPr>
        <p:blipFill>
          <a:blip r:embed="rId5"/>
          <a:stretch>
            <a:fillRect/>
          </a:stretch>
        </p:blipFill>
        <p:spPr>
          <a:xfrm>
            <a:off x="7517214" y="6257345"/>
            <a:ext cx="1231499" cy="46333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p:txBody>
          <a:bodyPr/>
          <a:lstStyle/>
          <a:p>
            <a:r>
              <a:rPr lang="ja-JP" altLang="en-US"/>
              <a:t>薬をのむ時の注意</a:t>
            </a:r>
          </a:p>
        </p:txBody>
      </p:sp>
      <p:sp>
        <p:nvSpPr>
          <p:cNvPr id="108547" name="コンテンツ プレースホルダー 2"/>
          <p:cNvSpPr>
            <a:spLocks noGrp="1"/>
          </p:cNvSpPr>
          <p:nvPr>
            <p:ph idx="1"/>
          </p:nvPr>
        </p:nvSpPr>
        <p:spPr>
          <a:xfrm>
            <a:off x="457200" y="1417638"/>
            <a:ext cx="8229600" cy="4891087"/>
          </a:xfrm>
        </p:spPr>
        <p:txBody>
          <a:bodyPr>
            <a:normAutofit lnSpcReduction="10000"/>
          </a:bodyPr>
          <a:lstStyle/>
          <a:p>
            <a:pPr marL="0" indent="0">
              <a:buFont typeface="Arial" panose="020B0604020202020204" pitchFamily="34" charset="0"/>
              <a:buNone/>
              <a:defRPr/>
            </a:pPr>
            <a:r>
              <a:rPr lang="ja-JP" altLang="en-US" sz="2800" i="1" dirty="0"/>
              <a:t>・医薬品を買う場合は必ず薬剤師などに相談しよう。</a:t>
            </a:r>
            <a:endParaRPr lang="en-US" altLang="ja-JP" sz="2800" i="1" dirty="0"/>
          </a:p>
          <a:p>
            <a:pPr marL="173355" indent="-173355">
              <a:buFont typeface="Arial" panose="020B0604020202020204" pitchFamily="34" charset="0"/>
              <a:buNone/>
              <a:defRPr/>
            </a:pPr>
            <a:r>
              <a:rPr lang="ja-JP" altLang="en-US" sz="2800" i="1" dirty="0"/>
              <a:t>・</a:t>
            </a:r>
            <a:r>
              <a:rPr lang="ja-JP" altLang="ja-JP" sz="2800" i="1" dirty="0"/>
              <a:t>ほかの人からもらったり、ほかの人に自分のくすりをあげたりし</a:t>
            </a:r>
            <a:r>
              <a:rPr lang="ja-JP" altLang="en-US" sz="2800" i="1" dirty="0"/>
              <a:t>ない</a:t>
            </a:r>
            <a:r>
              <a:rPr lang="ja-JP" altLang="ja-JP" sz="2800" i="1" dirty="0"/>
              <a:t>。</a:t>
            </a:r>
            <a:endParaRPr lang="ja-JP" altLang="ja-JP" sz="2800" dirty="0"/>
          </a:p>
          <a:p>
            <a:pPr marL="0" indent="0">
              <a:buFont typeface="Arial" panose="020B0604020202020204" pitchFamily="34" charset="0"/>
              <a:buNone/>
              <a:defRPr/>
            </a:pPr>
            <a:r>
              <a:rPr lang="en-US" altLang="ja-JP" sz="2400" dirty="0"/>
              <a:t>	</a:t>
            </a:r>
            <a:r>
              <a:rPr lang="ja-JP" altLang="ja-JP" sz="2400" dirty="0"/>
              <a:t>・</a:t>
            </a:r>
            <a:r>
              <a:rPr lang="ja-JP" altLang="ja-JP" sz="2000" dirty="0"/>
              <a:t>似た症状でも別の病気の場合があります。</a:t>
            </a:r>
          </a:p>
          <a:p>
            <a:pPr marL="0" indent="0">
              <a:buFont typeface="Arial" panose="020B0604020202020204" pitchFamily="34" charset="0"/>
              <a:buNone/>
              <a:defRPr/>
            </a:pPr>
            <a:r>
              <a:rPr lang="en-US" altLang="ja-JP" sz="2000" dirty="0"/>
              <a:t>	</a:t>
            </a:r>
            <a:r>
              <a:rPr lang="ja-JP" altLang="ja-JP" sz="2000" dirty="0"/>
              <a:t>・もし副作用が起きた場合どうしますか？</a:t>
            </a:r>
          </a:p>
          <a:p>
            <a:pPr marL="0" indent="0">
              <a:buFont typeface="Arial" panose="020B0604020202020204" pitchFamily="34" charset="0"/>
              <a:buNone/>
              <a:defRPr/>
            </a:pPr>
            <a:r>
              <a:rPr lang="ja-JP" altLang="en-US" sz="2800" i="1" dirty="0"/>
              <a:t>・</a:t>
            </a:r>
            <a:r>
              <a:rPr lang="ja-JP" altLang="ja-JP" sz="2800" i="1" dirty="0"/>
              <a:t>前の病気の時にもらった</a:t>
            </a:r>
            <a:r>
              <a:rPr lang="ja-JP" altLang="en-US" sz="2800" i="1" dirty="0"/>
              <a:t>医薬品</a:t>
            </a:r>
            <a:r>
              <a:rPr lang="ja-JP" altLang="ja-JP" sz="2800" i="1" dirty="0"/>
              <a:t>は使</a:t>
            </a:r>
            <a:r>
              <a:rPr lang="ja-JP" altLang="en-US" sz="2800" i="1" dirty="0"/>
              <a:t>わない</a:t>
            </a:r>
            <a:r>
              <a:rPr lang="ja-JP" altLang="ja-JP" sz="2800" i="1" dirty="0"/>
              <a:t>。</a:t>
            </a:r>
            <a:r>
              <a:rPr lang="en-US" altLang="ja-JP" sz="2800" dirty="0"/>
              <a:t>	</a:t>
            </a:r>
          </a:p>
          <a:p>
            <a:pPr marL="0" indent="0">
              <a:buFont typeface="Arial" panose="020B0604020202020204" pitchFamily="34" charset="0"/>
              <a:buNone/>
              <a:defRPr/>
            </a:pPr>
            <a:r>
              <a:rPr lang="en-US" altLang="ja-JP" sz="2400" dirty="0"/>
              <a:t>	</a:t>
            </a:r>
            <a:r>
              <a:rPr lang="ja-JP" altLang="ja-JP" sz="2000" dirty="0"/>
              <a:t>・薬には有効期限があります。</a:t>
            </a:r>
            <a:r>
              <a:rPr lang="ja-JP" altLang="en-US" sz="2000" dirty="0"/>
              <a:t>　</a:t>
            </a:r>
            <a:endParaRPr lang="ja-JP" altLang="ja-JP" sz="2000" dirty="0"/>
          </a:p>
          <a:p>
            <a:pPr marL="0" indent="0">
              <a:buFont typeface="Arial" panose="020B0604020202020204" pitchFamily="34" charset="0"/>
              <a:buNone/>
              <a:defRPr/>
            </a:pPr>
            <a:r>
              <a:rPr lang="ja-JP" altLang="en-US" sz="2800" i="1" dirty="0"/>
              <a:t>・医薬品</a:t>
            </a:r>
            <a:r>
              <a:rPr lang="ja-JP" altLang="ja-JP" sz="2800" i="1" dirty="0"/>
              <a:t>はいつもきちんと整理して保管します。</a:t>
            </a:r>
            <a:endParaRPr lang="ja-JP" altLang="ja-JP" sz="2400" dirty="0"/>
          </a:p>
          <a:p>
            <a:pPr marL="898525" indent="0">
              <a:buFont typeface="Arial" panose="020B0604020202020204" pitchFamily="34" charset="0"/>
              <a:buNone/>
              <a:defRPr/>
            </a:pPr>
            <a:r>
              <a:rPr lang="en-US" altLang="ja-JP" sz="2000" dirty="0"/>
              <a:t>	</a:t>
            </a:r>
            <a:r>
              <a:rPr lang="ja-JP" altLang="ja-JP" sz="2000" dirty="0"/>
              <a:t>・薬は添付文書と一緒に保管しましょう。</a:t>
            </a:r>
          </a:p>
          <a:p>
            <a:pPr marL="898525" indent="0">
              <a:buFont typeface="Arial" panose="020B0604020202020204" pitchFamily="34" charset="0"/>
              <a:buNone/>
              <a:defRPr/>
            </a:pPr>
            <a:r>
              <a:rPr lang="en-US" altLang="ja-JP" sz="2000" dirty="0"/>
              <a:t>	</a:t>
            </a:r>
            <a:r>
              <a:rPr lang="ja-JP" altLang="ja-JP" sz="2000" dirty="0"/>
              <a:t>・調剤された薬は薬袋（用法の書いてある袋）に戻しましょう。</a:t>
            </a:r>
          </a:p>
          <a:p>
            <a:pPr marL="0" indent="0">
              <a:buFont typeface="Arial" panose="020B0604020202020204" pitchFamily="34" charset="0"/>
              <a:buNone/>
              <a:defRPr/>
            </a:pPr>
            <a:r>
              <a:rPr lang="en-US" altLang="ja-JP" sz="2000" dirty="0"/>
              <a:t>	</a:t>
            </a:r>
            <a:r>
              <a:rPr lang="ja-JP" altLang="ja-JP" sz="2000" dirty="0"/>
              <a:t>・小さい子供が間違えて口に入れないように注意</a:t>
            </a:r>
            <a:endParaRPr lang="ja-JP" altLang="en-US" sz="2000" dirty="0"/>
          </a:p>
        </p:txBody>
      </p:sp>
      <p:pic>
        <p:nvPicPr>
          <p:cNvPr id="2" name="図 1">
            <a:extLst>
              <a:ext uri="{FF2B5EF4-FFF2-40B4-BE49-F238E27FC236}">
                <a16:creationId xmlns:a16="http://schemas.microsoft.com/office/drawing/2014/main" id="{619DAC20-7B76-2CF2-CDA2-1B1C87D2D573}"/>
              </a:ext>
            </a:extLst>
          </p:cNvPr>
          <p:cNvPicPr>
            <a:picLocks noChangeAspect="1"/>
          </p:cNvPicPr>
          <p:nvPr/>
        </p:nvPicPr>
        <p:blipFill>
          <a:blip r:embed="rId2"/>
          <a:stretch>
            <a:fillRect/>
          </a:stretch>
        </p:blipFill>
        <p:spPr>
          <a:xfrm>
            <a:off x="7480825" y="6143838"/>
            <a:ext cx="1231499" cy="46333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51050" y="549273"/>
            <a:ext cx="4969222" cy="677108"/>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eaLnBrk="1" fontAlgn="auto" hangingPunct="1">
              <a:spcBef>
                <a:spcPts val="0"/>
              </a:spcBef>
              <a:spcAft>
                <a:spcPts val="0"/>
              </a:spcAft>
              <a:defRPr/>
            </a:pPr>
            <a:r>
              <a:rPr lang="ja-JP" altLang="en-US" sz="3200" b="1" dirty="0">
                <a:solidFill>
                  <a:prstClr val="black"/>
                </a:solidFill>
              </a:rPr>
              <a:t>　</a:t>
            </a:r>
            <a:r>
              <a:rPr lang="ja-JP" altLang="en-US" sz="3800" b="1" dirty="0">
                <a:solidFill>
                  <a:prstClr val="black"/>
                </a:solidFill>
              </a:rPr>
              <a:t>インターネットとくすり</a:t>
            </a:r>
          </a:p>
        </p:txBody>
      </p:sp>
      <p:sp>
        <p:nvSpPr>
          <p:cNvPr id="18" name="テキスト ボックス 17"/>
          <p:cNvSpPr txBox="1"/>
          <p:nvPr/>
        </p:nvSpPr>
        <p:spPr>
          <a:xfrm>
            <a:off x="899257" y="1994135"/>
            <a:ext cx="7272808" cy="584775"/>
          </a:xfrm>
          <a:prstGeom prst="rect">
            <a:avLst/>
          </a:prstGeom>
          <a:noFill/>
          <a:ln>
            <a:noFill/>
          </a:ln>
          <a:effectLst/>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0"/>
              </a:spcAft>
              <a:defRPr/>
            </a:pPr>
            <a:r>
              <a:rPr lang="ja-JP" altLang="en-US"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薬もインターネットで買えます・・・が</a:t>
            </a:r>
          </a:p>
        </p:txBody>
      </p:sp>
      <p:pic>
        <p:nvPicPr>
          <p:cNvPr id="57349" name="Picture 2" descr="C:\Users\Yoshi\AppData\Local\Microsoft\Windows\Temporary Internet Files\Content.IE5\K0BUFK9A\MC9002810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825" y="188913"/>
            <a:ext cx="15128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3" descr="C:\Users\Yoshi\AppData\Local\Microsoft\Windows\Temporary Internet Files\Content.IE5\K0BUFK9A\MC9002150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260350"/>
            <a:ext cx="1846262"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テキスト ボックス 18"/>
          <p:cNvSpPr txBox="1">
            <a:spLocks noChangeArrowheads="1"/>
          </p:cNvSpPr>
          <p:nvPr/>
        </p:nvSpPr>
        <p:spPr bwMode="auto">
          <a:xfrm>
            <a:off x="755576" y="2852936"/>
            <a:ext cx="777723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eaLnBrk="1" hangingPunct="1">
              <a:spcBef>
                <a:spcPct val="0"/>
              </a:spcBef>
              <a:buFont typeface="Wingdings" panose="05000000000000000000" pitchFamily="2" charset="2"/>
              <a:buChar char="Ø"/>
            </a:pPr>
            <a:r>
              <a:rPr lang="ja-JP" altLang="en-US" sz="2400" b="1" dirty="0">
                <a:solidFill>
                  <a:srgbClr val="000000"/>
                </a:solidFill>
              </a:rPr>
              <a:t>販売には許可が必要です</a:t>
            </a:r>
            <a:endParaRPr lang="en-US" altLang="ja-JP" sz="2400" b="1" dirty="0">
              <a:solidFill>
                <a:srgbClr val="000000"/>
              </a:solidFill>
            </a:endParaRPr>
          </a:p>
          <a:p>
            <a:pPr eaLnBrk="1" hangingPunct="1">
              <a:spcBef>
                <a:spcPct val="0"/>
              </a:spcBef>
              <a:buFontTx/>
              <a:buNone/>
            </a:pPr>
            <a:r>
              <a:rPr lang="ja-JP" altLang="en-US" sz="2400" b="1" dirty="0">
                <a:solidFill>
                  <a:srgbClr val="000000"/>
                </a:solidFill>
              </a:rPr>
              <a:t>　厚生労働省ホームページ　「</a:t>
            </a:r>
            <a:r>
              <a:rPr lang="ja-JP" altLang="en-US" sz="2400" b="1" dirty="0"/>
              <a:t>一般用医薬品の販売サイト一覧」からお店を選びます。</a:t>
            </a:r>
            <a:endParaRPr lang="en-US" altLang="ja-JP" sz="2400" b="1" dirty="0"/>
          </a:p>
          <a:p>
            <a:pPr eaLnBrk="1" hangingPunct="1">
              <a:spcBef>
                <a:spcPct val="0"/>
              </a:spcBef>
              <a:buFontTx/>
              <a:buNone/>
            </a:pPr>
            <a:endParaRPr lang="en-US" altLang="ja-JP" sz="2400" b="1" dirty="0"/>
          </a:p>
          <a:p>
            <a:pPr marL="342900" indent="-342900" eaLnBrk="1" hangingPunct="1">
              <a:spcBef>
                <a:spcPct val="0"/>
              </a:spcBef>
              <a:buFont typeface="Wingdings" panose="05000000000000000000" pitchFamily="2" charset="2"/>
              <a:buChar char="Ø"/>
            </a:pPr>
            <a:r>
              <a:rPr lang="ja-JP" altLang="en-US" sz="2400" b="1" dirty="0"/>
              <a:t>要指導医薬品、医療用医薬品は購入できません。</a:t>
            </a:r>
            <a:endParaRPr lang="en-US" altLang="ja-JP" sz="2400" b="1" dirty="0"/>
          </a:p>
          <a:p>
            <a:pPr eaLnBrk="1" hangingPunct="1">
              <a:spcBef>
                <a:spcPct val="0"/>
              </a:spcBef>
              <a:buFontTx/>
              <a:buNone/>
            </a:pPr>
            <a:endParaRPr lang="en-US" altLang="ja-JP" sz="2400" b="1" dirty="0">
              <a:solidFill>
                <a:srgbClr val="000000"/>
              </a:solidFill>
            </a:endParaRPr>
          </a:p>
          <a:p>
            <a:pPr marL="342900" indent="-342900" eaLnBrk="1" hangingPunct="1">
              <a:spcBef>
                <a:spcPct val="0"/>
              </a:spcBef>
              <a:buFont typeface="Wingdings" panose="05000000000000000000" pitchFamily="2" charset="2"/>
              <a:buChar char="Ø"/>
            </a:pPr>
            <a:r>
              <a:rPr lang="ja-JP" altLang="en-US" sz="2400" b="1" dirty="0">
                <a:solidFill>
                  <a:srgbClr val="000000"/>
                </a:solidFill>
              </a:rPr>
              <a:t>例えばグーグルなどで欲しい薬品名を検索すると海外や違法なサイトが表示される場合があります。</a:t>
            </a:r>
          </a:p>
        </p:txBody>
      </p:sp>
      <p:pic>
        <p:nvPicPr>
          <p:cNvPr id="2" name="図 1">
            <a:extLst>
              <a:ext uri="{FF2B5EF4-FFF2-40B4-BE49-F238E27FC236}">
                <a16:creationId xmlns:a16="http://schemas.microsoft.com/office/drawing/2014/main" id="{74594A3B-CBCF-21A4-75F6-BB52F9F229C4}"/>
              </a:ext>
            </a:extLst>
          </p:cNvPr>
          <p:cNvPicPr>
            <a:picLocks noChangeAspect="1"/>
          </p:cNvPicPr>
          <p:nvPr/>
        </p:nvPicPr>
        <p:blipFill>
          <a:blip r:embed="rId5"/>
          <a:stretch>
            <a:fillRect/>
          </a:stretch>
        </p:blipFill>
        <p:spPr>
          <a:xfrm>
            <a:off x="7556315" y="6173950"/>
            <a:ext cx="1231499" cy="46333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988840"/>
            <a:ext cx="6591926" cy="4622746"/>
          </a:xfrm>
          <a:prstGeom prst="rect">
            <a:avLst/>
          </a:prstGeom>
        </p:spPr>
      </p:pic>
      <p:sp>
        <p:nvSpPr>
          <p:cNvPr id="2" name="タイトル 1"/>
          <p:cNvSpPr>
            <a:spLocks noGrp="1"/>
          </p:cNvSpPr>
          <p:nvPr>
            <p:ph type="title"/>
          </p:nvPr>
        </p:nvSpPr>
        <p:spPr>
          <a:xfrm>
            <a:off x="457200" y="274638"/>
            <a:ext cx="8229600" cy="994122"/>
          </a:xfrm>
        </p:spPr>
        <p:txBody>
          <a:bodyPr/>
          <a:lstStyle/>
          <a:p>
            <a:r>
              <a:rPr kumimoji="1" lang="ja-JP" altLang="en-US" sz="4000" dirty="0"/>
              <a:t>海外サイトではこんなリスクも</a:t>
            </a:r>
          </a:p>
        </p:txBody>
      </p:sp>
      <p:sp>
        <p:nvSpPr>
          <p:cNvPr id="3" name="コンテンツ プレースホルダー 2"/>
          <p:cNvSpPr>
            <a:spLocks noGrp="1"/>
          </p:cNvSpPr>
          <p:nvPr>
            <p:ph idx="1"/>
          </p:nvPr>
        </p:nvSpPr>
        <p:spPr>
          <a:xfrm>
            <a:off x="457200" y="1412776"/>
            <a:ext cx="8229600" cy="4713387"/>
          </a:xfrm>
        </p:spPr>
        <p:txBody>
          <a:bodyPr/>
          <a:lstStyle/>
          <a:p>
            <a:r>
              <a:rPr lang="ja-JP" altLang="en-US" dirty="0"/>
              <a:t>ニセ薬がある！</a:t>
            </a:r>
            <a:endParaRPr lang="en-US" altLang="ja-JP" dirty="0"/>
          </a:p>
          <a:p>
            <a:r>
              <a:rPr kumimoji="1" lang="ja-JP" altLang="en-US" dirty="0"/>
              <a:t>不衛</a:t>
            </a:r>
            <a:r>
              <a:rPr kumimoji="1" lang="ja-JP" altLang="en-US" dirty="0">
                <a:solidFill>
                  <a:schemeClr val="bg1"/>
                </a:solidFill>
              </a:rPr>
              <a:t>生な工場で作られている</a:t>
            </a:r>
            <a:endParaRPr kumimoji="1" lang="en-US" altLang="ja-JP" dirty="0">
              <a:solidFill>
                <a:schemeClr val="bg1"/>
              </a:solidFill>
            </a:endParaRPr>
          </a:p>
          <a:p>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22279"/>
            <a:ext cx="6441743" cy="1325563"/>
          </a:xfrm>
        </p:spPr>
        <p:txBody>
          <a:bodyPr/>
          <a:lstStyle/>
          <a:p>
            <a:r>
              <a:rPr kumimoji="1" lang="ja-JP" altLang="en-US" dirty="0"/>
              <a:t>スマートドラッグについて</a:t>
            </a:r>
          </a:p>
        </p:txBody>
      </p:sp>
      <p:sp>
        <p:nvSpPr>
          <p:cNvPr id="3" name="コンテンツ プレースホルダー 2"/>
          <p:cNvSpPr>
            <a:spLocks noGrp="1"/>
          </p:cNvSpPr>
          <p:nvPr>
            <p:ph sz="quarter" idx="1"/>
          </p:nvPr>
        </p:nvSpPr>
        <p:spPr>
          <a:xfrm>
            <a:off x="776118" y="1937983"/>
            <a:ext cx="7521722" cy="4258102"/>
          </a:xfrm>
        </p:spPr>
        <p:txBody>
          <a:bodyPr/>
          <a:lstStyle/>
          <a:p>
            <a:r>
              <a:rPr lang="ja-JP" altLang="en-US" dirty="0"/>
              <a:t>頭がよくなる、勉強ができるようになるクスリはありません。</a:t>
            </a:r>
            <a:endParaRPr lang="en-US" altLang="ja-JP" dirty="0"/>
          </a:p>
          <a:p>
            <a:r>
              <a:rPr kumimoji="1" lang="ja-JP" altLang="en-US" dirty="0"/>
              <a:t>過去に医薬品としての承認を取り消されたものもあり、効果は期待できません。</a:t>
            </a:r>
            <a:endParaRPr kumimoji="1" lang="en-US" altLang="ja-JP" dirty="0"/>
          </a:p>
          <a:p>
            <a:r>
              <a:rPr lang="ja-JP" altLang="en-US" dirty="0"/>
              <a:t>特に成人以外での安全性は確かめられていません。</a:t>
            </a:r>
            <a:endParaRPr lang="en-US" altLang="ja-JP" dirty="0"/>
          </a:p>
          <a:p>
            <a:r>
              <a:rPr lang="ja-JP" altLang="en-US" dirty="0"/>
              <a:t>サプリメントのように宣伝していても危険な医薬品の場合があります。</a:t>
            </a:r>
            <a:endParaRPr lang="en-US" altLang="ja-JP" dirty="0"/>
          </a:p>
          <a:p>
            <a:endParaRPr kumimoji="1" lang="ja-JP" altLang="en-US" dirty="0"/>
          </a:p>
        </p:txBody>
      </p:sp>
      <p:pic>
        <p:nvPicPr>
          <p:cNvPr id="4" name="図 3">
            <a:extLst>
              <a:ext uri="{FF2B5EF4-FFF2-40B4-BE49-F238E27FC236}">
                <a16:creationId xmlns:a16="http://schemas.microsoft.com/office/drawing/2014/main" id="{157DEEAE-12B4-69EE-7F4E-15DEE7B139A6}"/>
              </a:ext>
            </a:extLst>
          </p:cNvPr>
          <p:cNvPicPr>
            <a:picLocks noChangeAspect="1"/>
          </p:cNvPicPr>
          <p:nvPr/>
        </p:nvPicPr>
        <p:blipFill>
          <a:blip r:embed="rId3"/>
          <a:stretch>
            <a:fillRect/>
          </a:stretch>
        </p:blipFill>
        <p:spPr>
          <a:xfrm>
            <a:off x="7524328" y="6196085"/>
            <a:ext cx="1231499" cy="46333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3687" y="174059"/>
            <a:ext cx="6601537" cy="999650"/>
          </a:xfrm>
        </p:spPr>
        <p:txBody>
          <a:bodyPr/>
          <a:lstStyle/>
          <a:p>
            <a:r>
              <a:rPr kumimoji="1" lang="ja-JP" altLang="en-US" dirty="0"/>
              <a:t>カフェインについて</a:t>
            </a:r>
          </a:p>
        </p:txBody>
      </p:sp>
      <p:sp>
        <p:nvSpPr>
          <p:cNvPr id="3" name="コンテンツ プレースホルダー 2"/>
          <p:cNvSpPr>
            <a:spLocks noGrp="1"/>
          </p:cNvSpPr>
          <p:nvPr>
            <p:ph sz="quarter" idx="1"/>
          </p:nvPr>
        </p:nvSpPr>
        <p:spPr>
          <a:xfrm>
            <a:off x="611560" y="1556792"/>
            <a:ext cx="7886700" cy="5199796"/>
          </a:xfrm>
        </p:spPr>
        <p:txBody>
          <a:bodyPr/>
          <a:lstStyle/>
          <a:p>
            <a:r>
              <a:rPr kumimoji="1" lang="ja-JP" altLang="en-US" sz="2800" dirty="0"/>
              <a:t>カフェインの過剰摂取で死んだ人がいます！</a:t>
            </a:r>
            <a:endParaRPr kumimoji="1" lang="en-US" altLang="ja-JP" sz="2800" dirty="0"/>
          </a:p>
          <a:p>
            <a:r>
              <a:rPr lang="ja-JP" altLang="en-US" sz="2800" dirty="0"/>
              <a:t>カフェインの中毒量は人によって違います</a:t>
            </a:r>
            <a:endParaRPr lang="en-US" altLang="ja-JP" sz="2800" dirty="0"/>
          </a:p>
          <a:p>
            <a:pPr marL="0" indent="0">
              <a:buNone/>
            </a:pPr>
            <a:r>
              <a:rPr kumimoji="1" lang="ja-JP" altLang="en-US" sz="2800" dirty="0"/>
              <a:t>　摂りすぎないように注意しましょう</a:t>
            </a:r>
            <a:endParaRPr kumimoji="1" lang="en-US" altLang="ja-JP" sz="2800" dirty="0"/>
          </a:p>
          <a:p>
            <a:r>
              <a:rPr lang="ja-JP" altLang="en-US" sz="2800" dirty="0"/>
              <a:t>主なエナジードリンクなどに含まれるカフェイン</a:t>
            </a:r>
            <a:endParaRPr lang="en-US" altLang="ja-JP" sz="2800" dirty="0"/>
          </a:p>
          <a:p>
            <a:pPr marL="457200" lvl="1" indent="0">
              <a:buNone/>
            </a:pPr>
            <a:r>
              <a:rPr lang="ja-JP" altLang="en-US" sz="2400" dirty="0"/>
              <a:t>レッドブル 　　　　　　</a:t>
            </a:r>
            <a:r>
              <a:rPr lang="en-US" altLang="ja-JP" sz="2400" dirty="0"/>
              <a:t>80mg </a:t>
            </a:r>
            <a:br>
              <a:rPr lang="en-US" altLang="ja-JP" sz="2400" dirty="0"/>
            </a:br>
            <a:r>
              <a:rPr lang="ja-JP" altLang="en-US" sz="2400" dirty="0"/>
              <a:t>モンスターエナジー </a:t>
            </a:r>
            <a:r>
              <a:rPr lang="en-US" altLang="ja-JP" sz="2400" dirty="0"/>
              <a:t>140mg </a:t>
            </a:r>
            <a:br>
              <a:rPr lang="en-US" altLang="ja-JP" sz="2400" dirty="0"/>
            </a:br>
            <a:r>
              <a:rPr lang="ja-JP" altLang="en-US" sz="2400" dirty="0"/>
              <a:t>コーラ</a:t>
            </a:r>
            <a:r>
              <a:rPr lang="en-US" altLang="ja-JP" sz="2400" dirty="0"/>
              <a:t>500ml</a:t>
            </a:r>
            <a:r>
              <a:rPr lang="ja-JP" altLang="en-US" sz="2400" dirty="0"/>
              <a:t>　　　　　 </a:t>
            </a:r>
            <a:r>
              <a:rPr lang="en-US" altLang="ja-JP" sz="2400" dirty="0"/>
              <a:t>50mg </a:t>
            </a:r>
            <a:br>
              <a:rPr lang="en-US" altLang="ja-JP" sz="2400" dirty="0"/>
            </a:br>
            <a:r>
              <a:rPr lang="ja-JP" altLang="en-US" sz="2400" dirty="0"/>
              <a:t>缶コーヒー　　　　　</a:t>
            </a:r>
            <a:r>
              <a:rPr lang="en-US" altLang="ja-JP" sz="2400" dirty="0"/>
              <a:t>100</a:t>
            </a:r>
            <a:r>
              <a:rPr lang="ja-JP" altLang="en-US" sz="2400" dirty="0"/>
              <a:t>～</a:t>
            </a:r>
            <a:r>
              <a:rPr lang="en-US" altLang="ja-JP" sz="2400" dirty="0"/>
              <a:t>150mg </a:t>
            </a:r>
            <a:br>
              <a:rPr lang="en-US" altLang="ja-JP" sz="2400" dirty="0"/>
            </a:br>
            <a:r>
              <a:rPr lang="ja-JP" altLang="en-US" sz="2400" dirty="0"/>
              <a:t>ペットボトルの緑茶・ウーロン茶　</a:t>
            </a:r>
            <a:r>
              <a:rPr lang="en-US" altLang="ja-JP" sz="2400" dirty="0"/>
              <a:t>500ml</a:t>
            </a:r>
            <a:r>
              <a:rPr lang="ja-JP" altLang="en-US" sz="2400" dirty="0"/>
              <a:t>　</a:t>
            </a:r>
            <a:r>
              <a:rPr lang="en-US" altLang="ja-JP" sz="2400" dirty="0"/>
              <a:t>60</a:t>
            </a:r>
            <a:r>
              <a:rPr lang="ja-JP" altLang="en-US" sz="2400" dirty="0"/>
              <a:t>～</a:t>
            </a:r>
            <a:r>
              <a:rPr lang="en-US" altLang="ja-JP" sz="2400" dirty="0"/>
              <a:t>80mg </a:t>
            </a:r>
            <a:br>
              <a:rPr lang="en-US" altLang="ja-JP" sz="2400" dirty="0"/>
            </a:br>
            <a:r>
              <a:rPr lang="ja-JP" altLang="en-US" sz="2400" dirty="0"/>
              <a:t>メガシャキ　　　　　　</a:t>
            </a:r>
            <a:r>
              <a:rPr lang="en-US" altLang="ja-JP" sz="2400" dirty="0"/>
              <a:t>100mg </a:t>
            </a:r>
            <a:br>
              <a:rPr lang="en-US" altLang="ja-JP" sz="2400" dirty="0"/>
            </a:br>
            <a:r>
              <a:rPr lang="ja-JP" altLang="en-US" sz="2400" dirty="0"/>
              <a:t>エスタロンモカ</a:t>
            </a:r>
            <a:r>
              <a:rPr lang="en-US" altLang="ja-JP" sz="2400" dirty="0"/>
              <a:t>1</a:t>
            </a:r>
            <a:r>
              <a:rPr lang="ja-JP" altLang="en-US" sz="2400" dirty="0"/>
              <a:t>錠　</a:t>
            </a:r>
            <a:r>
              <a:rPr lang="en-US" altLang="ja-JP" sz="2400" dirty="0"/>
              <a:t>100mg </a:t>
            </a:r>
            <a:r>
              <a:rPr lang="ja-JP" altLang="en-US" sz="2400" dirty="0"/>
              <a:t>（</a:t>
            </a:r>
            <a:r>
              <a:rPr lang="en-US" altLang="ja-JP" sz="2400" dirty="0"/>
              <a:t>15</a:t>
            </a:r>
            <a:r>
              <a:rPr lang="ja-JP" altLang="en-US" sz="2400" dirty="0"/>
              <a:t>歳未満は服用不可）</a:t>
            </a:r>
            <a:br>
              <a:rPr lang="en-US" altLang="ja-JP" sz="2400" dirty="0"/>
            </a:br>
            <a:r>
              <a:rPr lang="ja-JP" altLang="en-US" sz="2400" dirty="0"/>
              <a:t>海外製品錠剤</a:t>
            </a:r>
            <a:r>
              <a:rPr lang="en-US" altLang="ja-JP" sz="2400" dirty="0"/>
              <a:t>1</a:t>
            </a:r>
            <a:r>
              <a:rPr lang="ja-JP" altLang="en-US" sz="2400" dirty="0"/>
              <a:t>錠　</a:t>
            </a:r>
            <a:r>
              <a:rPr lang="en-US" altLang="ja-JP" sz="2400" dirty="0"/>
              <a:t>200mg </a:t>
            </a:r>
            <a:endParaRPr kumimoji="1" lang="en-US" altLang="ja-JP" sz="2400" dirty="0"/>
          </a:p>
          <a:p>
            <a:pPr marL="0" indent="0">
              <a:buNone/>
            </a:pPr>
            <a:endParaRPr kumimoji="1" lang="ja-JP" altLang="en-US" sz="2800" dirty="0"/>
          </a:p>
        </p:txBody>
      </p:sp>
      <p:pic>
        <p:nvPicPr>
          <p:cNvPr id="4" name="図 3">
            <a:extLst>
              <a:ext uri="{FF2B5EF4-FFF2-40B4-BE49-F238E27FC236}">
                <a16:creationId xmlns:a16="http://schemas.microsoft.com/office/drawing/2014/main" id="{6B98DAD2-E21E-2EC7-27F3-03DB188D7BFA}"/>
              </a:ext>
            </a:extLst>
          </p:cNvPr>
          <p:cNvPicPr>
            <a:picLocks noChangeAspect="1"/>
          </p:cNvPicPr>
          <p:nvPr/>
        </p:nvPicPr>
        <p:blipFill>
          <a:blip r:embed="rId3"/>
          <a:stretch>
            <a:fillRect/>
          </a:stretch>
        </p:blipFill>
        <p:spPr>
          <a:xfrm>
            <a:off x="7749474" y="6299414"/>
            <a:ext cx="1231499" cy="46333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テキスト ボックス 2"/>
          <p:cNvSpPr txBox="1">
            <a:spLocks noChangeArrowheads="1"/>
          </p:cNvSpPr>
          <p:nvPr/>
        </p:nvSpPr>
        <p:spPr bwMode="auto">
          <a:xfrm>
            <a:off x="684213" y="2349500"/>
            <a:ext cx="80645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Arial" panose="020B0604020202020204" pitchFamily="34" charset="0"/>
              </a:rPr>
              <a:t>　　</a:t>
            </a:r>
            <a:r>
              <a:rPr lang="ja-JP" altLang="en-US" sz="4000" dirty="0">
                <a:latin typeface="Arial" panose="020B0604020202020204" pitchFamily="34" charset="0"/>
              </a:rPr>
              <a:t>問題</a:t>
            </a:r>
            <a:r>
              <a:rPr lang="en-US" altLang="ja-JP" sz="4000" dirty="0">
                <a:latin typeface="Arial" panose="020B0604020202020204" pitchFamily="34" charset="0"/>
              </a:rPr>
              <a:t>1</a:t>
            </a:r>
            <a:br>
              <a:rPr lang="en-US" altLang="ja-JP" sz="4000" dirty="0">
                <a:latin typeface="Arial" panose="020B0604020202020204" pitchFamily="34" charset="0"/>
              </a:rPr>
            </a:br>
            <a:r>
              <a:rPr lang="ja-JP" altLang="en-US" sz="4000" dirty="0">
                <a:latin typeface="Arial" panose="020B0604020202020204" pitchFamily="34" charset="0"/>
              </a:rPr>
              <a:t>タバコのけむりに含まれる有害物質は何種類？</a:t>
            </a:r>
            <a:br>
              <a:rPr lang="ja-JP" altLang="en-US" sz="4000" dirty="0">
                <a:latin typeface="Arial" panose="020B0604020202020204" pitchFamily="34" charset="0"/>
              </a:rPr>
            </a:br>
            <a:r>
              <a:rPr lang="ja-JP" altLang="en-US" sz="4000" dirty="0">
                <a:latin typeface="Arial" panose="020B0604020202020204" pitchFamily="34" charset="0"/>
              </a:rPr>
              <a:t>　　　</a:t>
            </a:r>
            <a:r>
              <a:rPr lang="en-US" altLang="ja-JP" sz="4000" dirty="0">
                <a:latin typeface="Arial" panose="020B0604020202020204" pitchFamily="34" charset="0"/>
              </a:rPr>
              <a:t>(1)</a:t>
            </a:r>
            <a:r>
              <a:rPr lang="ja-JP" altLang="en-US" sz="4000" dirty="0">
                <a:latin typeface="Arial" panose="020B0604020202020204" pitchFamily="34" charset="0"/>
              </a:rPr>
              <a:t>　</a:t>
            </a:r>
            <a:r>
              <a:rPr lang="en-US" altLang="ja-JP" sz="4000" dirty="0">
                <a:latin typeface="Arial" panose="020B0604020202020204" pitchFamily="34" charset="0"/>
              </a:rPr>
              <a:t>3</a:t>
            </a:r>
            <a:r>
              <a:rPr lang="ja-JP" altLang="en-US" sz="4000" dirty="0">
                <a:latin typeface="Arial" panose="020B0604020202020204" pitchFamily="34" charset="0"/>
              </a:rPr>
              <a:t>種類</a:t>
            </a:r>
            <a:br>
              <a:rPr lang="ja-JP" altLang="en-US" sz="4000" dirty="0">
                <a:latin typeface="Arial" panose="020B0604020202020204" pitchFamily="34" charset="0"/>
              </a:rPr>
            </a:br>
            <a:r>
              <a:rPr lang="ja-JP" altLang="en-US" sz="4000" dirty="0">
                <a:latin typeface="Arial" panose="020B0604020202020204" pitchFamily="34" charset="0"/>
              </a:rPr>
              <a:t>　　　</a:t>
            </a:r>
            <a:r>
              <a:rPr lang="en-US" altLang="ja-JP" sz="4000" dirty="0">
                <a:latin typeface="Arial" panose="020B0604020202020204" pitchFamily="34" charset="0"/>
              </a:rPr>
              <a:t>(2)</a:t>
            </a:r>
            <a:r>
              <a:rPr lang="ja-JP" altLang="en-US" sz="4000" dirty="0">
                <a:latin typeface="Arial" panose="020B0604020202020204" pitchFamily="34" charset="0"/>
              </a:rPr>
              <a:t>　</a:t>
            </a:r>
            <a:r>
              <a:rPr lang="en-US" altLang="ja-JP" sz="4000" dirty="0">
                <a:latin typeface="Arial" panose="020B0604020202020204" pitchFamily="34" charset="0"/>
              </a:rPr>
              <a:t>200</a:t>
            </a:r>
            <a:r>
              <a:rPr lang="ja-JP" altLang="en-US" sz="4000" dirty="0">
                <a:latin typeface="Arial" panose="020B0604020202020204" pitchFamily="34" charset="0"/>
              </a:rPr>
              <a:t>種類</a:t>
            </a:r>
            <a:br>
              <a:rPr lang="ja-JP" altLang="en-US" sz="4000" dirty="0">
                <a:latin typeface="Arial" panose="020B0604020202020204" pitchFamily="34" charset="0"/>
              </a:rPr>
            </a:br>
            <a:r>
              <a:rPr lang="ja-JP" altLang="en-US" sz="4000" dirty="0">
                <a:latin typeface="Arial" panose="020B0604020202020204" pitchFamily="34" charset="0"/>
              </a:rPr>
              <a:t>　　　</a:t>
            </a:r>
            <a:r>
              <a:rPr lang="en-US" altLang="ja-JP" sz="4000" dirty="0">
                <a:latin typeface="Arial" panose="020B0604020202020204" pitchFamily="34" charset="0"/>
              </a:rPr>
              <a:t>(3)</a:t>
            </a:r>
            <a:r>
              <a:rPr lang="ja-JP" altLang="en-US" sz="4000" dirty="0">
                <a:latin typeface="Arial" panose="020B0604020202020204" pitchFamily="34" charset="0"/>
              </a:rPr>
              <a:t>　</a:t>
            </a:r>
            <a:r>
              <a:rPr lang="en-US" altLang="ja-JP" sz="4000" dirty="0">
                <a:latin typeface="Arial" panose="020B0604020202020204" pitchFamily="34" charset="0"/>
              </a:rPr>
              <a:t>4000</a:t>
            </a:r>
            <a:r>
              <a:rPr lang="ja-JP" altLang="en-US" sz="4000" dirty="0">
                <a:latin typeface="Arial" panose="020B0604020202020204" pitchFamily="34" charset="0"/>
              </a:rPr>
              <a:t>種類</a:t>
            </a:r>
            <a:endParaRPr lang="ja-JP" altLang="en-US" sz="2400" dirty="0">
              <a:latin typeface="Arial" panose="020B0604020202020204" pitchFamily="34" charset="0"/>
            </a:endParaRPr>
          </a:p>
        </p:txBody>
      </p:sp>
      <p:sp>
        <p:nvSpPr>
          <p:cNvPr id="4" name="テキスト ボックス 3"/>
          <p:cNvSpPr txBox="1"/>
          <p:nvPr/>
        </p:nvSpPr>
        <p:spPr>
          <a:xfrm>
            <a:off x="0" y="332656"/>
            <a:ext cx="9183750" cy="2880320"/>
          </a:xfrm>
          <a:prstGeom prst="rect">
            <a:avLst/>
          </a:prstGeom>
          <a:noFill/>
        </p:spPr>
        <p:txBody>
          <a:bodyPr>
            <a:prstTxWarp prst="textArchUpPour">
              <a:avLst/>
            </a:prstTxWarp>
            <a:spAutoFit/>
          </a:bodyPr>
          <a:lstStyle/>
          <a:p>
            <a:pPr eaLnBrk="1" hangingPunct="1">
              <a:defRPr/>
            </a:pPr>
            <a:r>
              <a:rPr lang="ja-JP" altLang="en-US" sz="4400" dirty="0">
                <a:solidFill>
                  <a:srgbClr val="7030A0"/>
                </a:solidFill>
              </a:rPr>
              <a:t>タバコ・クイズ</a:t>
            </a:r>
            <a:endParaRPr lang="ja-JP" altLang="en-US" sz="3600" dirty="0">
              <a:solidFill>
                <a:srgbClr val="7030A0"/>
              </a:solidFill>
            </a:endParaRPr>
          </a:p>
        </p:txBody>
      </p:sp>
      <p:sp>
        <p:nvSpPr>
          <p:cNvPr id="5" name="円/楕円 4"/>
          <p:cNvSpPr/>
          <p:nvPr/>
        </p:nvSpPr>
        <p:spPr>
          <a:xfrm>
            <a:off x="2555875" y="4797425"/>
            <a:ext cx="2376488" cy="647700"/>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2" name="図 1">
            <a:extLst>
              <a:ext uri="{FF2B5EF4-FFF2-40B4-BE49-F238E27FC236}">
                <a16:creationId xmlns:a16="http://schemas.microsoft.com/office/drawing/2014/main" id="{88E64AD3-EE54-6001-ABB0-52BF8AE0DAC5}"/>
              </a:ext>
            </a:extLst>
          </p:cNvPr>
          <p:cNvPicPr>
            <a:picLocks noChangeAspect="1"/>
          </p:cNvPicPr>
          <p:nvPr/>
        </p:nvPicPr>
        <p:blipFill>
          <a:blip r:embed="rId3"/>
          <a:stretch>
            <a:fillRect/>
          </a:stretch>
        </p:blipFill>
        <p:spPr>
          <a:xfrm>
            <a:off x="7553727" y="6210300"/>
            <a:ext cx="1231499" cy="46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テキスト ボックス 3"/>
          <p:cNvSpPr txBox="1">
            <a:spLocks noChangeArrowheads="1"/>
          </p:cNvSpPr>
          <p:nvPr/>
        </p:nvSpPr>
        <p:spPr bwMode="auto">
          <a:xfrm>
            <a:off x="900113" y="1125538"/>
            <a:ext cx="76327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Arial" panose="020B0604020202020204" pitchFamily="34" charset="0"/>
              </a:rPr>
              <a:t>問題</a:t>
            </a:r>
            <a:r>
              <a:rPr lang="en-US" altLang="ja-JP" sz="3600" dirty="0">
                <a:latin typeface="Arial" panose="020B0604020202020204" pitchFamily="34" charset="0"/>
              </a:rPr>
              <a:t>2</a:t>
            </a:r>
          </a:p>
          <a:p>
            <a:pPr eaLnBrk="1" hangingPunct="1">
              <a:spcBef>
                <a:spcPct val="0"/>
              </a:spcBef>
              <a:buFontTx/>
              <a:buNone/>
            </a:pPr>
            <a:br>
              <a:rPr lang="en-US" altLang="ja-JP" sz="3600" dirty="0">
                <a:latin typeface="Arial" panose="020B0604020202020204" pitchFamily="34" charset="0"/>
              </a:rPr>
            </a:br>
            <a:r>
              <a:rPr lang="ja-JP" altLang="en-US" sz="3600" dirty="0">
                <a:latin typeface="Arial" panose="020B0604020202020204" pitchFamily="34" charset="0"/>
              </a:rPr>
              <a:t>「</a:t>
            </a:r>
            <a:r>
              <a:rPr lang="en-US" altLang="ja-JP" sz="3600" dirty="0">
                <a:latin typeface="Arial" panose="020B0604020202020204" pitchFamily="34" charset="0"/>
              </a:rPr>
              <a:t>3</a:t>
            </a:r>
            <a:r>
              <a:rPr lang="ja-JP" altLang="en-US" sz="3600" dirty="0">
                <a:latin typeface="Arial" panose="020B0604020202020204" pitchFamily="34" charset="0"/>
              </a:rPr>
              <a:t>大有害物質」といわれているものは「タール」と「一酸化炭素」と何？</a:t>
            </a:r>
            <a:endParaRPr lang="en-US" altLang="ja-JP" sz="3600" dirty="0">
              <a:latin typeface="Arial" panose="020B0604020202020204" pitchFamily="34" charset="0"/>
            </a:endParaRPr>
          </a:p>
          <a:p>
            <a:pPr eaLnBrk="1" hangingPunct="1">
              <a:spcBef>
                <a:spcPct val="0"/>
              </a:spcBef>
              <a:buFontTx/>
              <a:buNone/>
            </a:pPr>
            <a:br>
              <a:rPr lang="ja-JP" altLang="en-US" sz="3600" dirty="0">
                <a:latin typeface="Arial" panose="020B0604020202020204" pitchFamily="34" charset="0"/>
              </a:rPr>
            </a:br>
            <a:r>
              <a:rPr lang="en-US" altLang="ja-JP" sz="3600" dirty="0">
                <a:latin typeface="Arial" panose="020B0604020202020204" pitchFamily="34" charset="0"/>
              </a:rPr>
              <a:t>(1)</a:t>
            </a:r>
            <a:r>
              <a:rPr lang="ja-JP" altLang="en-US" sz="3600" dirty="0">
                <a:latin typeface="Arial" panose="020B0604020202020204" pitchFamily="34" charset="0"/>
              </a:rPr>
              <a:t>　デコピン</a:t>
            </a:r>
            <a:br>
              <a:rPr lang="ja-JP" altLang="en-US" sz="3600" dirty="0">
                <a:latin typeface="Arial" panose="020B0604020202020204" pitchFamily="34" charset="0"/>
              </a:rPr>
            </a:br>
            <a:r>
              <a:rPr lang="en-US" altLang="ja-JP" sz="3600" dirty="0">
                <a:latin typeface="Arial" panose="020B0604020202020204" pitchFamily="34" charset="0"/>
              </a:rPr>
              <a:t>(2)</a:t>
            </a:r>
            <a:r>
              <a:rPr lang="ja-JP" altLang="en-US" sz="3600" dirty="0">
                <a:latin typeface="Arial" panose="020B0604020202020204" pitchFamily="34" charset="0"/>
              </a:rPr>
              <a:t>　ニコチン</a:t>
            </a:r>
            <a:br>
              <a:rPr lang="ja-JP" altLang="en-US" sz="3600" dirty="0">
                <a:latin typeface="Arial" panose="020B0604020202020204" pitchFamily="34" charset="0"/>
              </a:rPr>
            </a:br>
            <a:r>
              <a:rPr lang="en-US" altLang="ja-JP" sz="3600" dirty="0">
                <a:latin typeface="Arial" panose="020B0604020202020204" pitchFamily="34" charset="0"/>
              </a:rPr>
              <a:t>(3)</a:t>
            </a:r>
            <a:r>
              <a:rPr lang="ja-JP" altLang="en-US" sz="3600" dirty="0">
                <a:latin typeface="Arial" panose="020B0604020202020204" pitchFamily="34" charset="0"/>
              </a:rPr>
              <a:t>　ニンジン</a:t>
            </a:r>
            <a:br>
              <a:rPr lang="ja-JP" altLang="en-US" sz="1800" dirty="0">
                <a:latin typeface="Arial" panose="020B0604020202020204" pitchFamily="34" charset="0"/>
              </a:rPr>
            </a:br>
            <a:endParaRPr lang="ja-JP" altLang="en-US" sz="1800" dirty="0">
              <a:latin typeface="Arial" panose="020B0604020202020204" pitchFamily="34" charset="0"/>
            </a:endParaRPr>
          </a:p>
          <a:p>
            <a:pPr eaLnBrk="1" hangingPunct="1">
              <a:spcBef>
                <a:spcPct val="0"/>
              </a:spcBef>
              <a:buFontTx/>
              <a:buNone/>
            </a:pPr>
            <a:endParaRPr lang="ja-JP" altLang="en-US" sz="1800" dirty="0">
              <a:latin typeface="Arial" panose="020B0604020202020204" pitchFamily="34" charset="0"/>
            </a:endParaRPr>
          </a:p>
        </p:txBody>
      </p:sp>
      <p:sp>
        <p:nvSpPr>
          <p:cNvPr id="3" name="円/楕円 2"/>
          <p:cNvSpPr/>
          <p:nvPr/>
        </p:nvSpPr>
        <p:spPr>
          <a:xfrm>
            <a:off x="1547813" y="4437063"/>
            <a:ext cx="2376487" cy="647700"/>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2" name="図 1">
            <a:extLst>
              <a:ext uri="{FF2B5EF4-FFF2-40B4-BE49-F238E27FC236}">
                <a16:creationId xmlns:a16="http://schemas.microsoft.com/office/drawing/2014/main" id="{DC90ABEB-13FE-9A2E-785F-5187854DA512}"/>
              </a:ext>
            </a:extLst>
          </p:cNvPr>
          <p:cNvPicPr>
            <a:picLocks noChangeAspect="1"/>
          </p:cNvPicPr>
          <p:nvPr/>
        </p:nvPicPr>
        <p:blipFill>
          <a:blip r:embed="rId3"/>
          <a:stretch>
            <a:fillRect/>
          </a:stretch>
        </p:blipFill>
        <p:spPr>
          <a:xfrm>
            <a:off x="7452320" y="6221413"/>
            <a:ext cx="1231499" cy="46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6732588" y="4437063"/>
            <a:ext cx="1004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endParaRPr lang="ja-JP" altLang="ja-JP" sz="1400">
              <a:latin typeface="Times New Roman" panose="02020603050405020304" pitchFamily="18" charset="0"/>
            </a:endParaRPr>
          </a:p>
        </p:txBody>
      </p:sp>
      <p:sp>
        <p:nvSpPr>
          <p:cNvPr id="26627" name="Text Box 4"/>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200" dirty="0">
                <a:latin typeface="Times New Roman" panose="02020603050405020304" pitchFamily="18" charset="0"/>
              </a:rPr>
              <a:t>くすりの適正使用協議会</a:t>
            </a:r>
          </a:p>
        </p:txBody>
      </p:sp>
      <p:sp>
        <p:nvSpPr>
          <p:cNvPr id="11" name="角丸四角形 10"/>
          <p:cNvSpPr/>
          <p:nvPr/>
        </p:nvSpPr>
        <p:spPr>
          <a:xfrm>
            <a:off x="390525" y="190500"/>
            <a:ext cx="8358188" cy="93503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4000" dirty="0">
                <a:solidFill>
                  <a:schemeClr val="tx1"/>
                </a:solidFill>
              </a:rPr>
              <a:t>薬の吸収と排泄</a:t>
            </a:r>
          </a:p>
        </p:txBody>
      </p:sp>
      <p:pic>
        <p:nvPicPr>
          <p:cNvPr id="26630" name="Picture 6" descr="kusuri_movie03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628775"/>
            <a:ext cx="66246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ja-JP" altLang="en-US">
                <a:solidFill>
                  <a:schemeClr val="hlink"/>
                </a:solidFill>
              </a:rPr>
              <a:t>たばこの</a:t>
            </a:r>
            <a:r>
              <a:rPr lang="en-US" altLang="ja-JP">
                <a:solidFill>
                  <a:schemeClr val="hlink"/>
                </a:solidFill>
              </a:rPr>
              <a:t>3</a:t>
            </a:r>
            <a:r>
              <a:rPr lang="ja-JP" altLang="en-US">
                <a:solidFill>
                  <a:schemeClr val="hlink"/>
                </a:solidFill>
              </a:rPr>
              <a:t>大有害物質</a:t>
            </a:r>
          </a:p>
        </p:txBody>
      </p:sp>
      <p:sp>
        <p:nvSpPr>
          <p:cNvPr id="61443" name="Rectangle 3"/>
          <p:cNvSpPr>
            <a:spLocks noGrp="1" noChangeArrowheads="1"/>
          </p:cNvSpPr>
          <p:nvPr>
            <p:ph idx="1"/>
          </p:nvPr>
        </p:nvSpPr>
        <p:spPr>
          <a:xfrm>
            <a:off x="457200" y="1341438"/>
            <a:ext cx="8229600" cy="4784725"/>
          </a:xfrm>
          <a:solidFill>
            <a:schemeClr val="accent1">
              <a:alpha val="30980"/>
            </a:schemeClr>
          </a:solidFill>
          <a:ln w="38100">
            <a:solidFill>
              <a:srgbClr val="808080"/>
            </a:solidFill>
            <a:miter lim="800000"/>
          </a:ln>
        </p:spPr>
        <p:txBody>
          <a:bodyPr>
            <a:normAutofit lnSpcReduction="10000"/>
          </a:bodyPr>
          <a:lstStyle/>
          <a:p>
            <a:pPr eaLnBrk="1" hangingPunct="1">
              <a:lnSpc>
                <a:spcPct val="80000"/>
              </a:lnSpc>
            </a:pPr>
            <a:r>
              <a:rPr lang="ja-JP" altLang="en-US" sz="2800" dirty="0">
                <a:solidFill>
                  <a:srgbClr val="FF0000"/>
                </a:solidFill>
              </a:rPr>
              <a:t>ニコチン</a:t>
            </a:r>
            <a:endParaRPr lang="ja-JP" altLang="en-US" sz="2800" dirty="0"/>
          </a:p>
          <a:p>
            <a:pPr eaLnBrk="1" hangingPunct="1">
              <a:lnSpc>
                <a:spcPct val="80000"/>
              </a:lnSpc>
              <a:buFontTx/>
              <a:buNone/>
            </a:pPr>
            <a:r>
              <a:rPr lang="ja-JP" altLang="en-US" sz="2400" dirty="0"/>
              <a:t>　 毛細血管を収縮させてからだの中の血液の流れを悪くします。また依存性があり、たばこをやめたくてもイライラなどの離脱症状（禁断症状）がでてしまい、喫煙をやめれないのはニコチンが原因で、これをニコチン依存症といいます。</a:t>
            </a:r>
          </a:p>
          <a:p>
            <a:pPr eaLnBrk="1" hangingPunct="1">
              <a:lnSpc>
                <a:spcPct val="80000"/>
              </a:lnSpc>
            </a:pPr>
            <a:endParaRPr lang="ja-JP" altLang="en-US" sz="2400" dirty="0"/>
          </a:p>
          <a:p>
            <a:pPr eaLnBrk="1" hangingPunct="1">
              <a:lnSpc>
                <a:spcPct val="80000"/>
              </a:lnSpc>
            </a:pPr>
            <a:r>
              <a:rPr lang="ja-JP" altLang="en-US" sz="2800" dirty="0">
                <a:solidFill>
                  <a:srgbClr val="FF0000"/>
                </a:solidFill>
              </a:rPr>
              <a:t>一酸化炭素</a:t>
            </a:r>
            <a:endParaRPr lang="ja-JP" altLang="en-US" sz="2800" dirty="0"/>
          </a:p>
          <a:p>
            <a:pPr eaLnBrk="1" hangingPunct="1">
              <a:lnSpc>
                <a:spcPct val="80000"/>
              </a:lnSpc>
              <a:buFontTx/>
              <a:buNone/>
            </a:pPr>
            <a:r>
              <a:rPr lang="ja-JP" altLang="en-US" sz="2400" dirty="0"/>
              <a:t>　　たばこの煙に含まれる一酸化炭素は血液で運ばれる酸素の量を少なくして細胞の働きを鈍くします。</a:t>
            </a:r>
          </a:p>
          <a:p>
            <a:pPr eaLnBrk="1" hangingPunct="1">
              <a:lnSpc>
                <a:spcPct val="80000"/>
              </a:lnSpc>
            </a:pPr>
            <a:endParaRPr lang="ja-JP" altLang="en-US" sz="2400" dirty="0"/>
          </a:p>
          <a:p>
            <a:pPr eaLnBrk="1" hangingPunct="1">
              <a:lnSpc>
                <a:spcPct val="80000"/>
              </a:lnSpc>
            </a:pPr>
            <a:r>
              <a:rPr lang="ja-JP" altLang="en-US" sz="2800" dirty="0">
                <a:solidFill>
                  <a:srgbClr val="FF0000"/>
                </a:solidFill>
              </a:rPr>
              <a:t>タール</a:t>
            </a:r>
          </a:p>
          <a:p>
            <a:pPr eaLnBrk="1" hangingPunct="1">
              <a:lnSpc>
                <a:spcPct val="80000"/>
              </a:lnSpc>
              <a:buFontTx/>
              <a:buNone/>
            </a:pPr>
            <a:r>
              <a:rPr lang="ja-JP" altLang="en-US" sz="2400" dirty="0"/>
              <a:t>　　タールは発がん性物質の代表的な成分です。タールは正常な細胞をガン細胞に変えてしまいます。</a:t>
            </a:r>
          </a:p>
        </p:txBody>
      </p:sp>
      <p:pic>
        <p:nvPicPr>
          <p:cNvPr id="2" name="図 1">
            <a:extLst>
              <a:ext uri="{FF2B5EF4-FFF2-40B4-BE49-F238E27FC236}">
                <a16:creationId xmlns:a16="http://schemas.microsoft.com/office/drawing/2014/main" id="{F8D4B061-CC18-E1AB-E408-19ED3AE08BE1}"/>
              </a:ext>
            </a:extLst>
          </p:cNvPr>
          <p:cNvPicPr>
            <a:picLocks noChangeAspect="1"/>
          </p:cNvPicPr>
          <p:nvPr/>
        </p:nvPicPr>
        <p:blipFill>
          <a:blip r:embed="rId3"/>
          <a:stretch>
            <a:fillRect/>
          </a:stretch>
        </p:blipFill>
        <p:spPr>
          <a:xfrm>
            <a:off x="7668344" y="6261206"/>
            <a:ext cx="1231499" cy="46333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コンテンツ プレースホルダ 2"/>
          <p:cNvSpPr>
            <a:spLocks noGrp="1"/>
          </p:cNvSpPr>
          <p:nvPr>
            <p:ph sz="quarter" idx="4294967295"/>
          </p:nvPr>
        </p:nvSpPr>
        <p:spPr>
          <a:xfrm>
            <a:off x="574675" y="908050"/>
            <a:ext cx="8569325" cy="5218113"/>
          </a:xfrm>
        </p:spPr>
        <p:txBody>
          <a:bodyPr/>
          <a:lstStyle/>
          <a:p>
            <a:pPr eaLnBrk="1" hangingPunct="1">
              <a:buFontTx/>
              <a:buNone/>
            </a:pPr>
            <a:r>
              <a:rPr lang="ja-JP" altLang="en-US"/>
              <a:t>　</a:t>
            </a:r>
            <a:r>
              <a:rPr lang="ja-JP" altLang="en-US" sz="3600"/>
              <a:t>問題</a:t>
            </a:r>
            <a:r>
              <a:rPr lang="en-US" altLang="ja-JP" sz="3600"/>
              <a:t>3</a:t>
            </a:r>
          </a:p>
          <a:p>
            <a:pPr eaLnBrk="1" hangingPunct="1">
              <a:buFontTx/>
              <a:buNone/>
            </a:pPr>
            <a:br>
              <a:rPr lang="en-US" altLang="ja-JP" sz="3600"/>
            </a:br>
            <a:r>
              <a:rPr lang="ja-JP" altLang="en-US" sz="3600"/>
              <a:t>ニコチンの作用でまちがえているものは？</a:t>
            </a:r>
            <a:endParaRPr lang="en-US" altLang="ja-JP" sz="3600"/>
          </a:p>
          <a:p>
            <a:pPr eaLnBrk="1" hangingPunct="1">
              <a:buFontTx/>
              <a:buNone/>
            </a:pPr>
            <a:br>
              <a:rPr lang="ja-JP" altLang="en-US" sz="3600"/>
            </a:br>
            <a:r>
              <a:rPr lang="en-US" altLang="ja-JP" sz="3600"/>
              <a:t>(1)</a:t>
            </a:r>
            <a:r>
              <a:rPr lang="ja-JP" altLang="en-US" sz="3600"/>
              <a:t>　血液の流れを悪くする</a:t>
            </a:r>
            <a:br>
              <a:rPr lang="ja-JP" altLang="en-US" sz="3600"/>
            </a:br>
            <a:r>
              <a:rPr lang="en-US" altLang="ja-JP" sz="3600"/>
              <a:t>(2)</a:t>
            </a:r>
            <a:r>
              <a:rPr lang="ja-JP" altLang="en-US" sz="3600"/>
              <a:t>　タバコをやめられなくする</a:t>
            </a:r>
            <a:br>
              <a:rPr lang="ja-JP" altLang="en-US" sz="3600"/>
            </a:br>
            <a:r>
              <a:rPr lang="en-US" altLang="ja-JP" sz="3600"/>
              <a:t>(3)</a:t>
            </a:r>
            <a:r>
              <a:rPr lang="ja-JP" altLang="en-US" sz="3600"/>
              <a:t>　気持ちをリラックスさせる</a:t>
            </a:r>
            <a:br>
              <a:rPr lang="ja-JP" altLang="en-US"/>
            </a:br>
            <a:endParaRPr lang="ja-JP" altLang="en-US"/>
          </a:p>
          <a:p>
            <a:pPr eaLnBrk="1" hangingPunct="1"/>
            <a:endParaRPr lang="ja-JP" altLang="en-US"/>
          </a:p>
        </p:txBody>
      </p:sp>
      <p:sp>
        <p:nvSpPr>
          <p:cNvPr id="4" name="円/楕円 3"/>
          <p:cNvSpPr/>
          <p:nvPr/>
        </p:nvSpPr>
        <p:spPr>
          <a:xfrm>
            <a:off x="1403648" y="4005064"/>
            <a:ext cx="5183188" cy="792163"/>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2" name="図 1">
            <a:extLst>
              <a:ext uri="{FF2B5EF4-FFF2-40B4-BE49-F238E27FC236}">
                <a16:creationId xmlns:a16="http://schemas.microsoft.com/office/drawing/2014/main" id="{EB5113E3-8247-491A-53A8-54F3B2D3BB42}"/>
              </a:ext>
            </a:extLst>
          </p:cNvPr>
          <p:cNvPicPr>
            <a:picLocks noChangeAspect="1"/>
          </p:cNvPicPr>
          <p:nvPr/>
        </p:nvPicPr>
        <p:blipFill>
          <a:blip r:embed="rId3"/>
          <a:stretch>
            <a:fillRect/>
          </a:stretch>
        </p:blipFill>
        <p:spPr>
          <a:xfrm>
            <a:off x="7596336" y="6240463"/>
            <a:ext cx="1231499" cy="46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コンテンツ プレースホルダ 2"/>
          <p:cNvSpPr>
            <a:spLocks noGrp="1"/>
          </p:cNvSpPr>
          <p:nvPr>
            <p:ph sz="quarter" idx="4294967295"/>
          </p:nvPr>
        </p:nvSpPr>
        <p:spPr>
          <a:xfrm>
            <a:off x="250825" y="908050"/>
            <a:ext cx="8893175" cy="5218113"/>
          </a:xfrm>
        </p:spPr>
        <p:txBody>
          <a:bodyPr/>
          <a:lstStyle/>
          <a:p>
            <a:pPr eaLnBrk="1" hangingPunct="1">
              <a:buFontTx/>
              <a:buNone/>
            </a:pPr>
            <a:r>
              <a:rPr lang="ja-JP" altLang="en-US" dirty="0"/>
              <a:t>　</a:t>
            </a:r>
            <a:r>
              <a:rPr lang="ja-JP" altLang="en-US" sz="3600" dirty="0"/>
              <a:t>問題</a:t>
            </a:r>
            <a:r>
              <a:rPr lang="en-US" altLang="ja-JP" sz="3600" dirty="0"/>
              <a:t>4</a:t>
            </a:r>
          </a:p>
          <a:p>
            <a:pPr eaLnBrk="1" hangingPunct="1">
              <a:buFontTx/>
              <a:buNone/>
            </a:pPr>
            <a:br>
              <a:rPr lang="en-US" altLang="ja-JP" sz="3600" dirty="0"/>
            </a:br>
            <a:r>
              <a:rPr lang="ja-JP" altLang="en-US" sz="3600" dirty="0"/>
              <a:t>低タールのタバコとは？</a:t>
            </a:r>
            <a:endParaRPr lang="en-US" altLang="ja-JP" sz="3600" dirty="0"/>
          </a:p>
          <a:p>
            <a:pPr eaLnBrk="1" hangingPunct="1">
              <a:buFontTx/>
              <a:buNone/>
            </a:pPr>
            <a:br>
              <a:rPr lang="ja-JP" altLang="en-US" sz="3600" dirty="0"/>
            </a:br>
            <a:r>
              <a:rPr lang="en-US" altLang="ja-JP" sz="3600" dirty="0"/>
              <a:t>(1)</a:t>
            </a:r>
            <a:r>
              <a:rPr lang="ja-JP" altLang="en-US" sz="3600" dirty="0"/>
              <a:t>　葉を加工し有毒物質を減らしてある</a:t>
            </a:r>
            <a:br>
              <a:rPr lang="ja-JP" altLang="en-US" sz="3600" dirty="0"/>
            </a:br>
            <a:r>
              <a:rPr lang="en-US" altLang="ja-JP" sz="3600" dirty="0"/>
              <a:t>(2)</a:t>
            </a:r>
            <a:r>
              <a:rPr lang="ja-JP" altLang="en-US" sz="3600" dirty="0"/>
              <a:t>　特殊フィルターが有害物質を吸着する</a:t>
            </a:r>
            <a:br>
              <a:rPr lang="ja-JP" altLang="en-US" sz="3600" dirty="0"/>
            </a:br>
            <a:r>
              <a:rPr lang="en-US" altLang="ja-JP" sz="3600" dirty="0"/>
              <a:t>(3)</a:t>
            </a:r>
            <a:r>
              <a:rPr lang="ja-JP" altLang="en-US" sz="3600" dirty="0"/>
              <a:t>　フィルターに小さい穴があけてある</a:t>
            </a:r>
            <a:br>
              <a:rPr lang="ja-JP" altLang="en-US" dirty="0"/>
            </a:br>
            <a:endParaRPr lang="ja-JP" altLang="en-US" dirty="0"/>
          </a:p>
          <a:p>
            <a:pPr eaLnBrk="1" hangingPunct="1"/>
            <a:endParaRPr lang="ja-JP" altLang="en-US" dirty="0"/>
          </a:p>
        </p:txBody>
      </p:sp>
      <p:sp>
        <p:nvSpPr>
          <p:cNvPr id="4" name="円/楕円 3"/>
          <p:cNvSpPr/>
          <p:nvPr/>
        </p:nvSpPr>
        <p:spPr>
          <a:xfrm>
            <a:off x="1133474" y="4005064"/>
            <a:ext cx="7127875" cy="792163"/>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pic>
        <p:nvPicPr>
          <p:cNvPr id="2" name="図 1">
            <a:extLst>
              <a:ext uri="{FF2B5EF4-FFF2-40B4-BE49-F238E27FC236}">
                <a16:creationId xmlns:a16="http://schemas.microsoft.com/office/drawing/2014/main" id="{D0835ABB-1983-0340-272B-37C44E875322}"/>
              </a:ext>
            </a:extLst>
          </p:cNvPr>
          <p:cNvPicPr>
            <a:picLocks noChangeAspect="1"/>
          </p:cNvPicPr>
          <p:nvPr/>
        </p:nvPicPr>
        <p:blipFill>
          <a:blip r:embed="rId3"/>
          <a:stretch>
            <a:fillRect/>
          </a:stretch>
        </p:blipFill>
        <p:spPr>
          <a:xfrm>
            <a:off x="7636152" y="6183313"/>
            <a:ext cx="1231499" cy="46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51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6588" y="836613"/>
            <a:ext cx="54737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22295941-2952-79C8-E85E-72D1EF9ADCD7}"/>
              </a:ext>
            </a:extLst>
          </p:cNvPr>
          <p:cNvPicPr>
            <a:picLocks noChangeAspect="1"/>
          </p:cNvPicPr>
          <p:nvPr/>
        </p:nvPicPr>
        <p:blipFill>
          <a:blip r:embed="rId4"/>
          <a:stretch>
            <a:fillRect/>
          </a:stretch>
        </p:blipFill>
        <p:spPr>
          <a:xfrm>
            <a:off x="7596336" y="6248400"/>
            <a:ext cx="1231499" cy="46333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コンテンツ プレースホルダ 2"/>
          <p:cNvSpPr>
            <a:spLocks noGrp="1"/>
          </p:cNvSpPr>
          <p:nvPr>
            <p:ph sz="quarter" idx="4294967295"/>
          </p:nvPr>
        </p:nvSpPr>
        <p:spPr>
          <a:xfrm>
            <a:off x="0" y="908050"/>
            <a:ext cx="8229600" cy="5329238"/>
          </a:xfrm>
        </p:spPr>
        <p:txBody>
          <a:bodyPr/>
          <a:lstStyle/>
          <a:p>
            <a:pPr eaLnBrk="1" hangingPunct="1">
              <a:buFontTx/>
              <a:buNone/>
            </a:pPr>
            <a:r>
              <a:rPr lang="ja-JP" altLang="en-US" sz="3600" dirty="0"/>
              <a:t>　問題</a:t>
            </a:r>
            <a:r>
              <a:rPr lang="en-US" altLang="ja-JP" sz="3600" dirty="0"/>
              <a:t>5</a:t>
            </a:r>
          </a:p>
          <a:p>
            <a:pPr eaLnBrk="1" hangingPunct="1">
              <a:buFontTx/>
              <a:buNone/>
            </a:pPr>
            <a:br>
              <a:rPr lang="en-US" altLang="ja-JP" sz="3600" dirty="0"/>
            </a:br>
            <a:r>
              <a:rPr lang="ja-JP" altLang="en-US" sz="3600" dirty="0"/>
              <a:t>１箱</a:t>
            </a:r>
            <a:r>
              <a:rPr lang="en-US" altLang="ja-JP" sz="3600" dirty="0"/>
              <a:t>500</a:t>
            </a:r>
            <a:r>
              <a:rPr lang="ja-JP" altLang="en-US" sz="3600" dirty="0"/>
              <a:t>円のタバコを</a:t>
            </a:r>
            <a:r>
              <a:rPr lang="en-US" altLang="ja-JP" sz="3600" dirty="0"/>
              <a:t>1</a:t>
            </a:r>
            <a:r>
              <a:rPr lang="ja-JP" altLang="en-US" sz="3600" dirty="0"/>
              <a:t>日</a:t>
            </a:r>
            <a:r>
              <a:rPr lang="en-US" altLang="ja-JP" sz="3600" dirty="0"/>
              <a:t>2</a:t>
            </a:r>
            <a:r>
              <a:rPr lang="ja-JP" altLang="en-US" sz="3600" dirty="0"/>
              <a:t>箱吸うと、</a:t>
            </a:r>
            <a:r>
              <a:rPr lang="en-US" altLang="ja-JP" sz="3600" dirty="0"/>
              <a:t>5</a:t>
            </a:r>
            <a:r>
              <a:rPr lang="ja-JP" altLang="en-US" sz="3600" dirty="0"/>
              <a:t>年間でいくらになる？</a:t>
            </a:r>
            <a:endParaRPr lang="en-US" altLang="ja-JP" sz="3600" dirty="0"/>
          </a:p>
          <a:p>
            <a:pPr eaLnBrk="1" hangingPunct="1">
              <a:buFontTx/>
              <a:buNone/>
            </a:pPr>
            <a:br>
              <a:rPr lang="ja-JP" altLang="en-US" sz="3600" dirty="0"/>
            </a:br>
            <a:r>
              <a:rPr lang="en-US" altLang="ja-JP" sz="3600" dirty="0"/>
              <a:t>(1)</a:t>
            </a:r>
            <a:r>
              <a:rPr lang="ja-JP" altLang="en-US" sz="3600" dirty="0"/>
              <a:t>　約</a:t>
            </a:r>
            <a:r>
              <a:rPr lang="en-US" altLang="ja-JP" sz="3600" dirty="0"/>
              <a:t>180</a:t>
            </a:r>
            <a:r>
              <a:rPr lang="ja-JP" altLang="en-US" sz="3600" dirty="0"/>
              <a:t>万円</a:t>
            </a:r>
            <a:br>
              <a:rPr lang="ja-JP" altLang="en-US" sz="3600" dirty="0"/>
            </a:br>
            <a:r>
              <a:rPr lang="en-US" altLang="ja-JP" sz="3600" dirty="0"/>
              <a:t>(2)</a:t>
            </a:r>
            <a:r>
              <a:rPr lang="ja-JP" altLang="en-US" sz="3600" dirty="0"/>
              <a:t>　約</a:t>
            </a:r>
            <a:r>
              <a:rPr lang="en-US" altLang="ja-JP" sz="3600" dirty="0"/>
              <a:t>100</a:t>
            </a:r>
            <a:r>
              <a:rPr lang="ja-JP" altLang="en-US" sz="3600" dirty="0"/>
              <a:t>万円</a:t>
            </a:r>
            <a:br>
              <a:rPr lang="ja-JP" altLang="en-US" sz="3600" dirty="0"/>
            </a:br>
            <a:r>
              <a:rPr lang="en-US" altLang="ja-JP" sz="3600" dirty="0"/>
              <a:t>(3)</a:t>
            </a:r>
            <a:r>
              <a:rPr lang="ja-JP" altLang="en-US" sz="3600" dirty="0"/>
              <a:t>　約</a:t>
            </a:r>
            <a:r>
              <a:rPr lang="en-US" altLang="ja-JP" sz="3600" dirty="0"/>
              <a:t>50</a:t>
            </a:r>
            <a:r>
              <a:rPr lang="ja-JP" altLang="en-US" sz="3600" dirty="0"/>
              <a:t>万円</a:t>
            </a:r>
            <a:br>
              <a:rPr lang="ja-JP" altLang="en-US" dirty="0"/>
            </a:br>
            <a:endParaRPr lang="ja-JP" altLang="en-US" dirty="0"/>
          </a:p>
          <a:p>
            <a:pPr eaLnBrk="1" hangingPunct="1"/>
            <a:endParaRPr lang="ja-JP" altLang="en-US" dirty="0"/>
          </a:p>
        </p:txBody>
      </p:sp>
      <p:sp>
        <p:nvSpPr>
          <p:cNvPr id="4" name="円/楕円 3"/>
          <p:cNvSpPr/>
          <p:nvPr/>
        </p:nvSpPr>
        <p:spPr>
          <a:xfrm>
            <a:off x="1115616" y="3572669"/>
            <a:ext cx="2374900" cy="647700"/>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2" name="図 1">
            <a:extLst>
              <a:ext uri="{FF2B5EF4-FFF2-40B4-BE49-F238E27FC236}">
                <a16:creationId xmlns:a16="http://schemas.microsoft.com/office/drawing/2014/main" id="{3EBD7CBC-1CCA-4653-1C35-934B467A47F1}"/>
              </a:ext>
            </a:extLst>
          </p:cNvPr>
          <p:cNvPicPr>
            <a:picLocks noChangeAspect="1"/>
          </p:cNvPicPr>
          <p:nvPr/>
        </p:nvPicPr>
        <p:blipFill>
          <a:blip r:embed="rId3"/>
          <a:stretch>
            <a:fillRect/>
          </a:stretch>
        </p:blipFill>
        <p:spPr>
          <a:xfrm>
            <a:off x="7613850" y="6237288"/>
            <a:ext cx="1231499" cy="46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 2"/>
          <p:cNvSpPr>
            <a:spLocks noGrp="1"/>
          </p:cNvSpPr>
          <p:nvPr>
            <p:ph sz="quarter" idx="4294967295"/>
          </p:nvPr>
        </p:nvSpPr>
        <p:spPr>
          <a:xfrm>
            <a:off x="1141413" y="981075"/>
            <a:ext cx="8002587" cy="5145088"/>
          </a:xfrm>
        </p:spPr>
        <p:txBody>
          <a:bodyPr/>
          <a:lstStyle/>
          <a:p>
            <a:pPr eaLnBrk="1" hangingPunct="1">
              <a:buFontTx/>
              <a:buNone/>
            </a:pPr>
            <a:r>
              <a:rPr lang="ja-JP" altLang="en-US" sz="3600" dirty="0"/>
              <a:t>　問題</a:t>
            </a:r>
            <a:r>
              <a:rPr lang="en-US" altLang="ja-JP" sz="3600" dirty="0"/>
              <a:t>6</a:t>
            </a:r>
          </a:p>
          <a:p>
            <a:pPr eaLnBrk="1" hangingPunct="1">
              <a:buFontTx/>
              <a:buNone/>
            </a:pPr>
            <a:br>
              <a:rPr lang="en-US" altLang="ja-JP" sz="3600" dirty="0"/>
            </a:br>
            <a:r>
              <a:rPr lang="ja-JP" altLang="en-US" sz="3600" dirty="0"/>
              <a:t>タバコ代のうち税金の割合は？</a:t>
            </a:r>
            <a:endParaRPr lang="en-US" altLang="ja-JP" sz="3600" dirty="0"/>
          </a:p>
          <a:p>
            <a:pPr eaLnBrk="1" hangingPunct="1">
              <a:buFontTx/>
              <a:buNone/>
            </a:pPr>
            <a:br>
              <a:rPr lang="ja-JP" altLang="en-US" sz="3600" dirty="0"/>
            </a:br>
            <a:r>
              <a:rPr lang="en-US" altLang="ja-JP" sz="3600" dirty="0"/>
              <a:t>(1)</a:t>
            </a:r>
            <a:r>
              <a:rPr lang="ja-JP" altLang="en-US" sz="3600" dirty="0"/>
              <a:t>　</a:t>
            </a:r>
            <a:r>
              <a:rPr lang="en-US" altLang="ja-JP" sz="3600" dirty="0"/>
              <a:t>60</a:t>
            </a:r>
            <a:r>
              <a:rPr lang="ja-JP" altLang="en-US" sz="3600" dirty="0"/>
              <a:t>％</a:t>
            </a:r>
            <a:br>
              <a:rPr lang="ja-JP" altLang="en-US" sz="3600" dirty="0"/>
            </a:br>
            <a:r>
              <a:rPr lang="en-US" altLang="ja-JP" sz="3600" dirty="0"/>
              <a:t>(2)</a:t>
            </a:r>
            <a:r>
              <a:rPr lang="ja-JP" altLang="en-US" sz="3600" dirty="0"/>
              <a:t>　</a:t>
            </a:r>
            <a:r>
              <a:rPr lang="en-US" altLang="ja-JP" sz="3600" dirty="0"/>
              <a:t>30</a:t>
            </a:r>
            <a:r>
              <a:rPr lang="ja-JP" altLang="en-US" sz="3600" dirty="0"/>
              <a:t>％</a:t>
            </a:r>
            <a:br>
              <a:rPr lang="ja-JP" altLang="en-US" sz="3600" dirty="0"/>
            </a:br>
            <a:r>
              <a:rPr lang="en-US" altLang="ja-JP" sz="3600" dirty="0"/>
              <a:t>(3)</a:t>
            </a:r>
            <a:r>
              <a:rPr lang="ja-JP" altLang="en-US" sz="3600" dirty="0"/>
              <a:t>　</a:t>
            </a:r>
            <a:r>
              <a:rPr lang="en-US" altLang="ja-JP" sz="3600" dirty="0"/>
              <a:t>5</a:t>
            </a:r>
            <a:r>
              <a:rPr lang="ja-JP" altLang="en-US" sz="3600" dirty="0"/>
              <a:t>％</a:t>
            </a:r>
          </a:p>
        </p:txBody>
      </p:sp>
      <p:sp>
        <p:nvSpPr>
          <p:cNvPr id="4" name="円/楕円 3"/>
          <p:cNvSpPr/>
          <p:nvPr/>
        </p:nvSpPr>
        <p:spPr>
          <a:xfrm>
            <a:off x="1979712" y="3229769"/>
            <a:ext cx="1655762" cy="647700"/>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3" name="図 2">
            <a:extLst>
              <a:ext uri="{FF2B5EF4-FFF2-40B4-BE49-F238E27FC236}">
                <a16:creationId xmlns:a16="http://schemas.microsoft.com/office/drawing/2014/main" id="{06508BE9-F800-8B03-D446-5F5DC5465B82}"/>
              </a:ext>
            </a:extLst>
          </p:cNvPr>
          <p:cNvPicPr>
            <a:picLocks noChangeAspect="1"/>
          </p:cNvPicPr>
          <p:nvPr/>
        </p:nvPicPr>
        <p:blipFill>
          <a:blip r:embed="rId3"/>
          <a:stretch>
            <a:fillRect/>
          </a:stretch>
        </p:blipFill>
        <p:spPr>
          <a:xfrm>
            <a:off x="7668344" y="6126163"/>
            <a:ext cx="1231499" cy="46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コンテンツ プレースホルダ 2"/>
          <p:cNvSpPr>
            <a:spLocks noGrp="1"/>
          </p:cNvSpPr>
          <p:nvPr>
            <p:ph sz="quarter" idx="4294967295"/>
          </p:nvPr>
        </p:nvSpPr>
        <p:spPr>
          <a:xfrm>
            <a:off x="395288" y="836613"/>
            <a:ext cx="8748712" cy="5289550"/>
          </a:xfrm>
        </p:spPr>
        <p:txBody>
          <a:bodyPr/>
          <a:lstStyle/>
          <a:p>
            <a:pPr eaLnBrk="1" hangingPunct="1">
              <a:buFontTx/>
              <a:buNone/>
            </a:pPr>
            <a:r>
              <a:rPr lang="ja-JP" altLang="en-US" dirty="0"/>
              <a:t>　</a:t>
            </a:r>
            <a:r>
              <a:rPr lang="ja-JP" altLang="en-US" sz="3600" dirty="0"/>
              <a:t>問題</a:t>
            </a:r>
            <a:r>
              <a:rPr lang="en-US" altLang="ja-JP" sz="3600" dirty="0"/>
              <a:t>7</a:t>
            </a:r>
          </a:p>
          <a:p>
            <a:pPr eaLnBrk="1" hangingPunct="1">
              <a:buFontTx/>
              <a:buNone/>
            </a:pPr>
            <a:br>
              <a:rPr lang="en-US" altLang="ja-JP" sz="3600" dirty="0"/>
            </a:br>
            <a:r>
              <a:rPr lang="ja-JP" altLang="en-US" sz="3600" dirty="0"/>
              <a:t>主流煙と副流煙で有害物質が多いのは？</a:t>
            </a:r>
            <a:endParaRPr lang="en-US" altLang="ja-JP" sz="3600" dirty="0"/>
          </a:p>
          <a:p>
            <a:pPr eaLnBrk="1" hangingPunct="1">
              <a:buFontTx/>
              <a:buNone/>
            </a:pPr>
            <a:br>
              <a:rPr lang="ja-JP" altLang="en-US" sz="3600" dirty="0"/>
            </a:br>
            <a:r>
              <a:rPr lang="en-US" altLang="ja-JP" sz="3600" dirty="0"/>
              <a:t>(1)</a:t>
            </a:r>
            <a:r>
              <a:rPr lang="ja-JP" altLang="en-US" sz="3600" dirty="0"/>
              <a:t>　主流煙</a:t>
            </a:r>
            <a:br>
              <a:rPr lang="ja-JP" altLang="en-US" sz="3600" dirty="0"/>
            </a:br>
            <a:r>
              <a:rPr lang="en-US" altLang="ja-JP" sz="3600" dirty="0"/>
              <a:t>(2)</a:t>
            </a:r>
            <a:r>
              <a:rPr lang="ja-JP" altLang="en-US" sz="3600" dirty="0"/>
              <a:t>　副流煙</a:t>
            </a:r>
            <a:br>
              <a:rPr lang="ja-JP" altLang="en-US" sz="3600" dirty="0"/>
            </a:br>
            <a:endParaRPr lang="ja-JP" altLang="en-US" sz="3600" dirty="0"/>
          </a:p>
        </p:txBody>
      </p:sp>
      <p:pic>
        <p:nvPicPr>
          <p:cNvPr id="67587" name="図 3" descr="タバコ.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838504"/>
            <a:ext cx="40322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4"/>
          <p:cNvSpPr/>
          <p:nvPr/>
        </p:nvSpPr>
        <p:spPr>
          <a:xfrm>
            <a:off x="1259632" y="3481388"/>
            <a:ext cx="2160587" cy="647700"/>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2" name="図 1">
            <a:extLst>
              <a:ext uri="{FF2B5EF4-FFF2-40B4-BE49-F238E27FC236}">
                <a16:creationId xmlns:a16="http://schemas.microsoft.com/office/drawing/2014/main" id="{3F99C817-844F-0952-8EC2-713C78D6642F}"/>
              </a:ext>
            </a:extLst>
          </p:cNvPr>
          <p:cNvPicPr>
            <a:picLocks noChangeAspect="1"/>
          </p:cNvPicPr>
          <p:nvPr/>
        </p:nvPicPr>
        <p:blipFill>
          <a:blip r:embed="rId4"/>
          <a:stretch>
            <a:fillRect/>
          </a:stretch>
        </p:blipFill>
        <p:spPr>
          <a:xfrm>
            <a:off x="7740352" y="6269145"/>
            <a:ext cx="1231499" cy="46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68313" y="188913"/>
            <a:ext cx="8229600" cy="922337"/>
          </a:xfrm>
        </p:spPr>
        <p:txBody>
          <a:bodyPr/>
          <a:lstStyle/>
          <a:p>
            <a:pPr eaLnBrk="1" hangingPunct="1"/>
            <a:r>
              <a:rPr lang="ja-JP" altLang="en-US" sz="4000">
                <a:solidFill>
                  <a:schemeClr val="hlink"/>
                </a:solidFill>
              </a:rPr>
              <a:t>受動喫煙</a:t>
            </a:r>
          </a:p>
        </p:txBody>
      </p:sp>
      <p:sp>
        <p:nvSpPr>
          <p:cNvPr id="68611" name="Rectangle 3"/>
          <p:cNvSpPr>
            <a:spLocks noGrp="1" noChangeArrowheads="1"/>
          </p:cNvSpPr>
          <p:nvPr>
            <p:ph type="body" idx="1"/>
          </p:nvPr>
        </p:nvSpPr>
        <p:spPr>
          <a:xfrm>
            <a:off x="468313" y="981075"/>
            <a:ext cx="8229600" cy="2260600"/>
          </a:xfrm>
          <a:solidFill>
            <a:schemeClr val="accent1">
              <a:alpha val="30196"/>
            </a:schemeClr>
          </a:solidFill>
          <a:ln w="38100">
            <a:solidFill>
              <a:srgbClr val="808080"/>
            </a:solidFill>
            <a:miter lim="800000"/>
          </a:ln>
        </p:spPr>
        <p:txBody>
          <a:bodyPr/>
          <a:lstStyle/>
          <a:p>
            <a:pPr eaLnBrk="1" hangingPunct="1"/>
            <a:r>
              <a:rPr lang="ja-JP" altLang="en-US" sz="2400" dirty="0">
                <a:latin typeface="ＭＳ Ｐゴシック" panose="020B0600070205080204" pitchFamily="50" charset="-128"/>
              </a:rPr>
              <a:t>タバコの煙には、吸う人が吸い込む煙</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主流煙</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と、灰皿に置いたときや指に持っているとき、火のついたほうから立ち上る煙</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副流煙</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があります。</a:t>
            </a:r>
          </a:p>
          <a:p>
            <a:pPr eaLnBrk="1" hangingPunct="1"/>
            <a:r>
              <a:rPr lang="ja-JP" altLang="en-US" sz="2400" dirty="0">
                <a:latin typeface="ＭＳ Ｐゴシック" panose="020B0600070205080204" pitchFamily="50" charset="-128"/>
              </a:rPr>
              <a:t>タバコのけむりは、周りの人にも有害です。</a:t>
            </a:r>
          </a:p>
          <a:p>
            <a:pPr eaLnBrk="1" hangingPunct="1"/>
            <a:r>
              <a:rPr lang="ja-JP" altLang="en-US" sz="2400" dirty="0">
                <a:latin typeface="ＭＳ Ｐゴシック" panose="020B0600070205080204" pitchFamily="50" charset="-128"/>
              </a:rPr>
              <a:t>副流煙には、主流煙の何倍もの有害物質が含まれています。</a:t>
            </a:r>
          </a:p>
        </p:txBody>
      </p:sp>
      <p:sp>
        <p:nvSpPr>
          <p:cNvPr id="68612" name="Text Box 4"/>
          <p:cNvSpPr txBox="1">
            <a:spLocks noChangeArrowheads="1"/>
          </p:cNvSpPr>
          <p:nvPr/>
        </p:nvSpPr>
        <p:spPr bwMode="auto">
          <a:xfrm>
            <a:off x="900113" y="3500438"/>
            <a:ext cx="76327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FF0000"/>
                </a:solidFill>
                <a:latin typeface="ＭＳ Ｐゴシック" panose="020B0600070205080204" pitchFamily="50" charset="-128"/>
              </a:rPr>
              <a:t>副流煙には</a:t>
            </a:r>
          </a:p>
          <a:p>
            <a:pPr algn="ctr" eaLnBrk="1" hangingPunct="1">
              <a:spcBef>
                <a:spcPct val="0"/>
              </a:spcBef>
              <a:buFontTx/>
              <a:buNone/>
            </a:pPr>
            <a:r>
              <a:rPr lang="ja-JP" altLang="en-US" sz="2800" dirty="0">
                <a:solidFill>
                  <a:srgbClr val="FF0000"/>
                </a:solidFill>
                <a:latin typeface="ＭＳ Ｐゴシック" panose="020B0600070205080204" pitchFamily="50" charset="-128"/>
              </a:rPr>
              <a:t>ニコチンは</a:t>
            </a:r>
            <a:r>
              <a:rPr lang="en-US" altLang="ja-JP" sz="2800" dirty="0">
                <a:solidFill>
                  <a:srgbClr val="FF0000"/>
                </a:solidFill>
                <a:latin typeface="ＭＳ Ｐゴシック" panose="020B0600070205080204" pitchFamily="50" charset="-128"/>
              </a:rPr>
              <a:t>(</a:t>
            </a:r>
            <a:r>
              <a:rPr lang="ja-JP" altLang="en-US" sz="2800" dirty="0">
                <a:solidFill>
                  <a:srgbClr val="FF0000"/>
                </a:solidFill>
                <a:latin typeface="ＭＳ Ｐゴシック" panose="020B0600070205080204" pitchFamily="50" charset="-128"/>
              </a:rPr>
              <a:t>主流煙</a:t>
            </a:r>
            <a:r>
              <a:rPr lang="en-US" altLang="ja-JP" sz="2800" dirty="0">
                <a:solidFill>
                  <a:srgbClr val="FF0000"/>
                </a:solidFill>
                <a:latin typeface="ＭＳ Ｐゴシック" panose="020B0600070205080204" pitchFamily="50" charset="-128"/>
              </a:rPr>
              <a:t>)</a:t>
            </a:r>
            <a:r>
              <a:rPr lang="ja-JP" altLang="en-US" sz="2800" dirty="0">
                <a:solidFill>
                  <a:srgbClr val="FF0000"/>
                </a:solidFill>
                <a:latin typeface="ＭＳ Ｐゴシック" panose="020B0600070205080204" pitchFamily="50" charset="-128"/>
              </a:rPr>
              <a:t>の</a:t>
            </a:r>
            <a:r>
              <a:rPr lang="en-US" altLang="ja-JP" sz="2800" dirty="0">
                <a:solidFill>
                  <a:srgbClr val="FF0000"/>
                </a:solidFill>
                <a:latin typeface="ＭＳ Ｐゴシック" panose="020B0600070205080204" pitchFamily="50" charset="-128"/>
              </a:rPr>
              <a:t>2.8</a:t>
            </a:r>
            <a:r>
              <a:rPr lang="ja-JP" altLang="en-US" sz="2800" dirty="0">
                <a:solidFill>
                  <a:srgbClr val="FF0000"/>
                </a:solidFill>
                <a:latin typeface="ＭＳ Ｐゴシック" panose="020B0600070205080204" pitchFamily="50" charset="-128"/>
              </a:rPr>
              <a:t>倍</a:t>
            </a:r>
          </a:p>
          <a:p>
            <a:pPr algn="ctr" eaLnBrk="1" hangingPunct="1">
              <a:spcBef>
                <a:spcPct val="0"/>
              </a:spcBef>
              <a:buFontTx/>
              <a:buNone/>
            </a:pPr>
            <a:r>
              <a:rPr lang="ja-JP" altLang="en-US" sz="2800" dirty="0">
                <a:solidFill>
                  <a:srgbClr val="FF0000"/>
                </a:solidFill>
                <a:latin typeface="ＭＳ Ｐゴシック" panose="020B0600070205080204" pitchFamily="50" charset="-128"/>
              </a:rPr>
              <a:t>タールは　　　　　　   　</a:t>
            </a:r>
            <a:r>
              <a:rPr lang="en-US" altLang="ja-JP" sz="2800" dirty="0">
                <a:solidFill>
                  <a:srgbClr val="FF0000"/>
                </a:solidFill>
                <a:latin typeface="ＭＳ Ｐゴシック" panose="020B0600070205080204" pitchFamily="50" charset="-128"/>
              </a:rPr>
              <a:t>3.4</a:t>
            </a:r>
            <a:r>
              <a:rPr lang="ja-JP" altLang="en-US" sz="2800" dirty="0">
                <a:solidFill>
                  <a:srgbClr val="FF0000"/>
                </a:solidFill>
                <a:latin typeface="ＭＳ Ｐゴシック" panose="020B0600070205080204" pitchFamily="50" charset="-128"/>
              </a:rPr>
              <a:t>倍</a:t>
            </a:r>
          </a:p>
          <a:p>
            <a:pPr algn="ctr" eaLnBrk="1" hangingPunct="1">
              <a:spcBef>
                <a:spcPct val="0"/>
              </a:spcBef>
              <a:buFontTx/>
              <a:buNone/>
            </a:pPr>
            <a:r>
              <a:rPr lang="ja-JP" altLang="en-US" sz="2800" dirty="0">
                <a:solidFill>
                  <a:srgbClr val="FF0000"/>
                </a:solidFill>
                <a:latin typeface="ＭＳ Ｐゴシック" panose="020B0600070205080204" pitchFamily="50" charset="-128"/>
              </a:rPr>
              <a:t>一酸化炭素は　　  　　</a:t>
            </a:r>
            <a:r>
              <a:rPr lang="en-US" altLang="ja-JP" sz="2800" dirty="0">
                <a:solidFill>
                  <a:srgbClr val="FF0000"/>
                </a:solidFill>
                <a:latin typeface="ＭＳ Ｐゴシック" panose="020B0600070205080204" pitchFamily="50" charset="-128"/>
              </a:rPr>
              <a:t>4.7</a:t>
            </a:r>
            <a:r>
              <a:rPr lang="ja-JP" altLang="en-US" sz="2800" dirty="0">
                <a:solidFill>
                  <a:srgbClr val="FF0000"/>
                </a:solidFill>
                <a:latin typeface="ＭＳ Ｐゴシック" panose="020B0600070205080204" pitchFamily="50" charset="-128"/>
              </a:rPr>
              <a:t>倍</a:t>
            </a:r>
          </a:p>
          <a:p>
            <a:pPr algn="ctr" eaLnBrk="1" hangingPunct="1">
              <a:spcBef>
                <a:spcPct val="0"/>
              </a:spcBef>
              <a:buFontTx/>
              <a:buNone/>
            </a:pPr>
            <a:r>
              <a:rPr lang="ja-JP" altLang="en-US" sz="2800" dirty="0">
                <a:solidFill>
                  <a:srgbClr val="FF0000"/>
                </a:solidFill>
                <a:latin typeface="ＭＳ Ｐゴシック" panose="020B0600070205080204" pitchFamily="50" charset="-128"/>
              </a:rPr>
              <a:t>の有害物質が含まれています</a:t>
            </a:r>
            <a:r>
              <a:rPr lang="ja-JP" altLang="en-US" sz="2400" dirty="0">
                <a:solidFill>
                  <a:srgbClr val="000000"/>
                </a:solidFill>
                <a:latin typeface="ＭＳ Ｐゴシック" panose="020B0600070205080204" pitchFamily="50" charset="-128"/>
              </a:rPr>
              <a:t> </a:t>
            </a:r>
          </a:p>
          <a:p>
            <a:pPr algn="ctr" eaLnBrk="1" hangingPunct="1">
              <a:spcBef>
                <a:spcPct val="50000"/>
              </a:spcBef>
              <a:buFontTx/>
              <a:buNone/>
            </a:pPr>
            <a:endParaRPr lang="en-US" altLang="ja-JP" sz="2400" dirty="0">
              <a:solidFill>
                <a:srgbClr val="000000"/>
              </a:solidFill>
              <a:latin typeface="ＭＳ Ｐゴシック" panose="020B0600070205080204" pitchFamily="50" charset="-128"/>
            </a:endParaRPr>
          </a:p>
        </p:txBody>
      </p:sp>
      <p:sp>
        <p:nvSpPr>
          <p:cNvPr id="68613" name="AutoShape 6"/>
          <p:cNvSpPr>
            <a:spLocks noChangeArrowheads="1"/>
          </p:cNvSpPr>
          <p:nvPr/>
        </p:nvSpPr>
        <p:spPr bwMode="auto">
          <a:xfrm>
            <a:off x="1403350" y="3284538"/>
            <a:ext cx="6985000" cy="2881312"/>
          </a:xfrm>
          <a:prstGeom prst="cloudCallout">
            <a:avLst>
              <a:gd name="adj1" fmla="val -37431"/>
              <a:gd name="adj2" fmla="val 70000"/>
            </a:avLst>
          </a:prstGeom>
          <a:solidFill>
            <a:srgbClr val="C0C0C0">
              <a:alpha val="20000"/>
            </a:srgbClr>
          </a:solidFill>
          <a:ln w="9525">
            <a:solidFill>
              <a:srgbClr val="808080"/>
            </a:solidFill>
            <a:rou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000000"/>
              </a:solidFill>
            </a:endParaRPr>
          </a:p>
        </p:txBody>
      </p:sp>
      <p:pic>
        <p:nvPicPr>
          <p:cNvPr id="2" name="図 1">
            <a:extLst>
              <a:ext uri="{FF2B5EF4-FFF2-40B4-BE49-F238E27FC236}">
                <a16:creationId xmlns:a16="http://schemas.microsoft.com/office/drawing/2014/main" id="{B7856DDE-C5D9-ECB9-3D83-85A98227D794}"/>
              </a:ext>
            </a:extLst>
          </p:cNvPr>
          <p:cNvPicPr>
            <a:picLocks noChangeAspect="1"/>
          </p:cNvPicPr>
          <p:nvPr/>
        </p:nvPicPr>
        <p:blipFill>
          <a:blip r:embed="rId3"/>
          <a:stretch>
            <a:fillRect/>
          </a:stretch>
        </p:blipFill>
        <p:spPr>
          <a:xfrm>
            <a:off x="7628137" y="6165850"/>
            <a:ext cx="1231499" cy="46333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コンテンツ プレースホルダ 2"/>
          <p:cNvSpPr txBox="1"/>
          <p:nvPr/>
        </p:nvSpPr>
        <p:spPr bwMode="auto">
          <a:xfrm>
            <a:off x="395288" y="765175"/>
            <a:ext cx="8748712" cy="5360988"/>
          </a:xfrm>
          <a:prstGeom prst="rect">
            <a:avLst/>
          </a:prstGeom>
          <a:noFill/>
          <a:ln w="9525">
            <a:noFill/>
            <a:miter lim="800000"/>
          </a:ln>
        </p:spPr>
        <p:txBody>
          <a:bodyPr/>
          <a:lstStyle/>
          <a:p>
            <a:pPr marL="342900" indent="-342900">
              <a:spcBef>
                <a:spcPct val="20000"/>
              </a:spcBef>
              <a:defRPr/>
            </a:pPr>
            <a:r>
              <a:rPr lang="ja-JP" altLang="en-US" sz="3200" kern="0" dirty="0">
                <a:latin typeface="+mn-lt"/>
                <a:ea typeface="+mn-ea"/>
              </a:rPr>
              <a:t>　</a:t>
            </a:r>
            <a:r>
              <a:rPr lang="ja-JP" altLang="en-US" sz="3600" kern="0" dirty="0">
                <a:latin typeface="+mn-lt"/>
                <a:ea typeface="+mn-ea"/>
              </a:rPr>
              <a:t>問題</a:t>
            </a:r>
            <a:r>
              <a:rPr lang="en-US" altLang="ja-JP" sz="3600" kern="0" dirty="0">
                <a:latin typeface="+mn-lt"/>
                <a:ea typeface="+mn-ea"/>
              </a:rPr>
              <a:t>8</a:t>
            </a:r>
          </a:p>
          <a:p>
            <a:pPr marL="342900" indent="-342900">
              <a:spcBef>
                <a:spcPct val="20000"/>
              </a:spcBef>
              <a:defRPr/>
            </a:pPr>
            <a:endParaRPr lang="en-US" altLang="ja-JP" sz="3600" kern="0" dirty="0">
              <a:latin typeface="+mn-lt"/>
              <a:ea typeface="+mn-ea"/>
            </a:endParaRPr>
          </a:p>
          <a:p>
            <a:pPr marL="342900" indent="-342900">
              <a:spcBef>
                <a:spcPct val="20000"/>
              </a:spcBef>
              <a:defRPr/>
            </a:pPr>
            <a:r>
              <a:rPr lang="ja-JP" altLang="en-US" sz="3600" kern="0" dirty="0">
                <a:latin typeface="+mn-lt"/>
                <a:ea typeface="+mn-ea"/>
              </a:rPr>
              <a:t>　「スモークフリー」とはなんのこと？</a:t>
            </a:r>
            <a:endParaRPr lang="en-US" altLang="ja-JP" sz="3600" kern="0" dirty="0">
              <a:latin typeface="+mn-lt"/>
              <a:ea typeface="+mn-ea"/>
            </a:endParaRPr>
          </a:p>
          <a:p>
            <a:pPr marL="342900" indent="-342900">
              <a:spcBef>
                <a:spcPct val="20000"/>
              </a:spcBef>
              <a:defRPr/>
            </a:pPr>
            <a:br>
              <a:rPr lang="ja-JP" altLang="en-US" sz="3600" kern="0" dirty="0">
                <a:latin typeface="+mn-lt"/>
                <a:ea typeface="+mn-ea"/>
              </a:rPr>
            </a:br>
            <a:r>
              <a:rPr lang="en-US" altLang="ja-JP" sz="3600" kern="0" dirty="0">
                <a:latin typeface="+mn-lt"/>
                <a:ea typeface="+mn-ea"/>
              </a:rPr>
              <a:t>(1)</a:t>
            </a:r>
            <a:r>
              <a:rPr lang="ja-JP" altLang="en-US" sz="3600" kern="0" dirty="0">
                <a:latin typeface="+mn-lt"/>
                <a:ea typeface="+mn-ea"/>
              </a:rPr>
              <a:t>　タバコを吸ってもよい場所</a:t>
            </a:r>
            <a:br>
              <a:rPr lang="ja-JP" altLang="en-US" sz="3600" kern="0" dirty="0">
                <a:latin typeface="+mn-lt"/>
                <a:ea typeface="+mn-ea"/>
              </a:rPr>
            </a:br>
            <a:r>
              <a:rPr lang="en-US" altLang="ja-JP" sz="3600" kern="0" dirty="0">
                <a:latin typeface="+mn-lt"/>
                <a:ea typeface="+mn-ea"/>
              </a:rPr>
              <a:t>(2)</a:t>
            </a:r>
            <a:r>
              <a:rPr lang="ja-JP" altLang="en-US" sz="3600" kern="0" dirty="0">
                <a:latin typeface="+mn-lt"/>
                <a:ea typeface="+mn-ea"/>
              </a:rPr>
              <a:t>　無料のタバコ</a:t>
            </a:r>
            <a:endParaRPr lang="en-US" altLang="ja-JP" sz="3600" kern="0" dirty="0">
              <a:latin typeface="+mn-lt"/>
              <a:ea typeface="+mn-ea"/>
            </a:endParaRPr>
          </a:p>
          <a:p>
            <a:pPr marL="342900" indent="-342900">
              <a:spcBef>
                <a:spcPct val="20000"/>
              </a:spcBef>
              <a:defRPr/>
            </a:pPr>
            <a:r>
              <a:rPr lang="en-US" altLang="ja-JP" sz="3600" dirty="0"/>
              <a:t>	(3)</a:t>
            </a:r>
            <a:r>
              <a:rPr lang="ja-JP" altLang="en-US" sz="3600" kern="0" dirty="0">
                <a:latin typeface="+mn-lt"/>
                <a:ea typeface="+mn-ea"/>
              </a:rPr>
              <a:t>　受動喫煙をなくすこと</a:t>
            </a:r>
            <a:br>
              <a:rPr lang="ja-JP" altLang="en-US" sz="3600" kern="0" dirty="0">
                <a:latin typeface="+mn-lt"/>
                <a:ea typeface="+mn-ea"/>
              </a:rPr>
            </a:br>
            <a:endParaRPr lang="ja-JP" altLang="en-US" sz="3600" kern="0" dirty="0">
              <a:latin typeface="+mn-lt"/>
              <a:ea typeface="+mn-ea"/>
            </a:endParaRPr>
          </a:p>
        </p:txBody>
      </p:sp>
      <p:sp>
        <p:nvSpPr>
          <p:cNvPr id="6" name="円/楕円 5"/>
          <p:cNvSpPr/>
          <p:nvPr/>
        </p:nvSpPr>
        <p:spPr>
          <a:xfrm>
            <a:off x="1619250" y="4508500"/>
            <a:ext cx="4392613" cy="649288"/>
          </a:xfrm>
          <a:prstGeom prst="ellipse">
            <a:avLst/>
          </a:prstGeom>
          <a:noFill/>
          <a:ln w="63500">
            <a:solidFill>
              <a:srgbClr val="FF0000"/>
            </a:solidFill>
          </a:ln>
          <a:effectLst>
            <a:outerShdw dist="50800" dir="1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2" name="図 1">
            <a:extLst>
              <a:ext uri="{FF2B5EF4-FFF2-40B4-BE49-F238E27FC236}">
                <a16:creationId xmlns:a16="http://schemas.microsoft.com/office/drawing/2014/main" id="{2DE01E8A-2775-D74A-4C1A-F27BA2B6DEF5}"/>
              </a:ext>
            </a:extLst>
          </p:cNvPr>
          <p:cNvPicPr>
            <a:picLocks noChangeAspect="1"/>
          </p:cNvPicPr>
          <p:nvPr/>
        </p:nvPicPr>
        <p:blipFill>
          <a:blip r:embed="rId3"/>
          <a:stretch>
            <a:fillRect/>
          </a:stretch>
        </p:blipFill>
        <p:spPr>
          <a:xfrm>
            <a:off x="7524328" y="6153597"/>
            <a:ext cx="1231499" cy="46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800" dirty="0">
                <a:solidFill>
                  <a:srgbClr val="FF0000"/>
                </a:solidFill>
              </a:rPr>
              <a:t>加熱式</a:t>
            </a:r>
            <a:r>
              <a:rPr lang="ja-JP" altLang="en-US" sz="4800" dirty="0"/>
              <a:t>タバコ </a:t>
            </a:r>
            <a:r>
              <a:rPr lang="ja-JP" altLang="en-US" sz="4000" dirty="0"/>
              <a:t>と </a:t>
            </a:r>
            <a:r>
              <a:rPr lang="ja-JP" altLang="en-US" sz="4800" dirty="0">
                <a:solidFill>
                  <a:srgbClr val="FF0000"/>
                </a:solidFill>
              </a:rPr>
              <a:t>電子</a:t>
            </a:r>
            <a:r>
              <a:rPr kumimoji="1" lang="ja-JP" altLang="en-US" dirty="0"/>
              <a:t>タバコ</a:t>
            </a:r>
          </a:p>
        </p:txBody>
      </p:sp>
      <p:sp>
        <p:nvSpPr>
          <p:cNvPr id="3" name="コンテンツ プレースホルダー 2"/>
          <p:cNvSpPr>
            <a:spLocks noGrp="1"/>
          </p:cNvSpPr>
          <p:nvPr>
            <p:ph sz="quarter" idx="1"/>
          </p:nvPr>
        </p:nvSpPr>
        <p:spPr>
          <a:xfrm>
            <a:off x="611560" y="1700810"/>
            <a:ext cx="8229600" cy="4525963"/>
          </a:xfrm>
        </p:spPr>
        <p:txBody>
          <a:bodyPr>
            <a:normAutofit/>
          </a:bodyPr>
          <a:lstStyle/>
          <a:p>
            <a:pPr marL="0" indent="0">
              <a:buNone/>
            </a:pPr>
            <a:r>
              <a:rPr lang="ja-JP" altLang="en-US" sz="3600" i="1" dirty="0"/>
              <a:t>加熱式タバコ</a:t>
            </a:r>
            <a:endParaRPr kumimoji="1" lang="en-US" altLang="ja-JP" i="1" dirty="0"/>
          </a:p>
          <a:p>
            <a:r>
              <a:rPr kumimoji="1" lang="ja-JP" altLang="en-US" sz="3600" u="sng" dirty="0"/>
              <a:t>タバコ葉</a:t>
            </a:r>
            <a:r>
              <a:rPr kumimoji="1" lang="ja-JP" altLang="en-US" dirty="0"/>
              <a:t>を加熱し、ニコチンが含まれた蒸気を吸うもの</a:t>
            </a:r>
            <a:endParaRPr kumimoji="1" lang="en-US" altLang="ja-JP" dirty="0"/>
          </a:p>
          <a:p>
            <a:endParaRPr lang="en-US" altLang="ja-JP" dirty="0"/>
          </a:p>
          <a:p>
            <a:pPr marL="0" indent="0">
              <a:buNone/>
            </a:pPr>
            <a:r>
              <a:rPr lang="ja-JP" altLang="en-US" sz="3600" i="1" dirty="0"/>
              <a:t>電子タバコ</a:t>
            </a:r>
            <a:endParaRPr lang="en-US" altLang="ja-JP" sz="3600" i="1" dirty="0"/>
          </a:p>
          <a:p>
            <a:r>
              <a:rPr lang="ja-JP" altLang="en-US" dirty="0"/>
              <a:t>カートリッジの液体を加熱し、蒸気を吸うもの</a:t>
            </a:r>
            <a:endParaRPr lang="en-US" altLang="ja-JP" dirty="0"/>
          </a:p>
          <a:p>
            <a:r>
              <a:rPr lang="ja-JP" altLang="en-US" dirty="0"/>
              <a:t>国内ではニコチンを含むものの製造・販売は禁止</a:t>
            </a:r>
            <a:endParaRPr lang="en-US" altLang="ja-JP" dirty="0"/>
          </a:p>
          <a:p>
            <a:r>
              <a:rPr lang="ja-JP" altLang="en-US" dirty="0"/>
              <a:t>麻薬成分の入ったカートリッジが見つかっている</a:t>
            </a:r>
            <a:endParaRPr lang="en-US" altLang="ja-JP" dirty="0"/>
          </a:p>
          <a:p>
            <a:endParaRPr lang="en-US" altLang="ja-JP" dirty="0"/>
          </a:p>
          <a:p>
            <a:endParaRPr kumimoji="1" lang="ja-JP" altLang="en-US" dirty="0"/>
          </a:p>
        </p:txBody>
      </p:sp>
      <p:pic>
        <p:nvPicPr>
          <p:cNvPr id="4" name="図 3"/>
          <p:cNvPicPr>
            <a:picLocks noChangeAspect="1"/>
          </p:cNvPicPr>
          <p:nvPr/>
        </p:nvPicPr>
        <p:blipFill>
          <a:blip r:embed="rId3"/>
          <a:stretch>
            <a:fillRect/>
          </a:stretch>
        </p:blipFill>
        <p:spPr>
          <a:xfrm>
            <a:off x="3569988" y="1572577"/>
            <a:ext cx="1156372" cy="798645"/>
          </a:xfrm>
          <a:prstGeom prst="rect">
            <a:avLst/>
          </a:prstGeom>
        </p:spPr>
      </p:pic>
      <p:pic>
        <p:nvPicPr>
          <p:cNvPr id="5" name="図 4"/>
          <p:cNvPicPr>
            <a:picLocks noChangeAspect="1"/>
          </p:cNvPicPr>
          <p:nvPr/>
        </p:nvPicPr>
        <p:blipFill>
          <a:blip r:embed="rId4"/>
          <a:stretch>
            <a:fillRect/>
          </a:stretch>
        </p:blipFill>
        <p:spPr>
          <a:xfrm>
            <a:off x="3390182" y="3688134"/>
            <a:ext cx="1066892" cy="798645"/>
          </a:xfrm>
          <a:prstGeom prst="rect">
            <a:avLst/>
          </a:prstGeom>
        </p:spPr>
      </p:pic>
      <p:pic>
        <p:nvPicPr>
          <p:cNvPr id="6" name="図 5">
            <a:extLst>
              <a:ext uri="{FF2B5EF4-FFF2-40B4-BE49-F238E27FC236}">
                <a16:creationId xmlns:a16="http://schemas.microsoft.com/office/drawing/2014/main" id="{B9AFF8B4-1E1D-B0A9-67B0-1F2CC467F55F}"/>
              </a:ext>
            </a:extLst>
          </p:cNvPr>
          <p:cNvPicPr>
            <a:picLocks noChangeAspect="1"/>
          </p:cNvPicPr>
          <p:nvPr/>
        </p:nvPicPr>
        <p:blipFill>
          <a:blip r:embed="rId5"/>
          <a:stretch>
            <a:fillRect/>
          </a:stretch>
        </p:blipFill>
        <p:spPr>
          <a:xfrm>
            <a:off x="7609661" y="6245047"/>
            <a:ext cx="1231499" cy="4633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p:nvPr/>
        </p:nvGrpSpPr>
        <p:grpSpPr bwMode="auto">
          <a:xfrm>
            <a:off x="900113" y="2997200"/>
            <a:ext cx="6624637" cy="2520950"/>
            <a:chOff x="567" y="2024"/>
            <a:chExt cx="4173" cy="1588"/>
          </a:xfrm>
        </p:grpSpPr>
        <p:grpSp>
          <p:nvGrpSpPr>
            <p:cNvPr id="27676" name="Group 3"/>
            <p:cNvGrpSpPr/>
            <p:nvPr/>
          </p:nvGrpSpPr>
          <p:grpSpPr bwMode="auto">
            <a:xfrm>
              <a:off x="567" y="2024"/>
              <a:ext cx="4173" cy="1588"/>
              <a:chOff x="703" y="1706"/>
              <a:chExt cx="4173" cy="1588"/>
            </a:xfrm>
          </p:grpSpPr>
          <p:grpSp>
            <p:nvGrpSpPr>
              <p:cNvPr id="27679" name="Group 4"/>
              <p:cNvGrpSpPr/>
              <p:nvPr/>
            </p:nvGrpSpPr>
            <p:grpSpPr bwMode="auto">
              <a:xfrm>
                <a:off x="703" y="1706"/>
                <a:ext cx="4173" cy="1588"/>
                <a:chOff x="340" y="1480"/>
                <a:chExt cx="4672" cy="1814"/>
              </a:xfrm>
            </p:grpSpPr>
            <p:sp>
              <p:nvSpPr>
                <p:cNvPr id="27684" name="Rectangle 5"/>
                <p:cNvSpPr>
                  <a:spLocks noChangeArrowheads="1"/>
                </p:cNvSpPr>
                <p:nvPr/>
              </p:nvSpPr>
              <p:spPr bwMode="auto">
                <a:xfrm>
                  <a:off x="340" y="2025"/>
                  <a:ext cx="4672" cy="67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400">
                    <a:latin typeface="Times New Roman" panose="02020603050405020304" pitchFamily="18" charset="0"/>
                  </a:endParaRPr>
                </a:p>
              </p:txBody>
            </p:sp>
            <p:sp>
              <p:nvSpPr>
                <p:cNvPr id="27685" name="Rectangle 6"/>
                <p:cNvSpPr>
                  <a:spLocks noChangeArrowheads="1"/>
                </p:cNvSpPr>
                <p:nvPr/>
              </p:nvSpPr>
              <p:spPr bwMode="auto">
                <a:xfrm>
                  <a:off x="340" y="1480"/>
                  <a:ext cx="4672" cy="544"/>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400">
                    <a:latin typeface="Times New Roman" panose="02020603050405020304" pitchFamily="18" charset="0"/>
                  </a:endParaRPr>
                </a:p>
              </p:txBody>
            </p:sp>
            <p:sp>
              <p:nvSpPr>
                <p:cNvPr id="27686" name="Rectangle 7"/>
                <p:cNvSpPr>
                  <a:spLocks noChangeArrowheads="1"/>
                </p:cNvSpPr>
                <p:nvPr/>
              </p:nvSpPr>
              <p:spPr bwMode="auto">
                <a:xfrm>
                  <a:off x="340" y="2705"/>
                  <a:ext cx="4672" cy="58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400">
                    <a:latin typeface="Times New Roman" panose="02020603050405020304" pitchFamily="18" charset="0"/>
                  </a:endParaRPr>
                </a:p>
              </p:txBody>
            </p:sp>
          </p:grpSp>
          <p:sp>
            <p:nvSpPr>
              <p:cNvPr id="27680" name="Line 8"/>
              <p:cNvSpPr>
                <a:spLocks noChangeShapeType="1"/>
              </p:cNvSpPr>
              <p:nvPr/>
            </p:nvSpPr>
            <p:spPr bwMode="auto">
              <a:xfrm>
                <a:off x="703" y="2160"/>
                <a:ext cx="4173" cy="0"/>
              </a:xfrm>
              <a:prstGeom prst="line">
                <a:avLst/>
              </a:prstGeom>
              <a:noFill/>
              <a:ln w="76200">
                <a:solidFill>
                  <a:srgbClr val="5F5F5F"/>
                </a:solidFill>
                <a:prstDash val="sysDot"/>
                <a:round/>
              </a:ln>
              <a:extLst>
                <a:ext uri="{909E8E84-426E-40DD-AFC4-6F175D3DCCD1}">
                  <a14:hiddenFill xmlns:a14="http://schemas.microsoft.com/office/drawing/2010/main">
                    <a:noFill/>
                  </a14:hiddenFill>
                </a:ext>
              </a:extLst>
            </p:spPr>
            <p:txBody>
              <a:bodyPr/>
              <a:lstStyle/>
              <a:p>
                <a:endParaRPr lang="ja-JP" altLang="en-US"/>
              </a:p>
            </p:txBody>
          </p:sp>
          <p:sp>
            <p:nvSpPr>
              <p:cNvPr id="27681" name="Line 9"/>
              <p:cNvSpPr>
                <a:spLocks noChangeShapeType="1"/>
              </p:cNvSpPr>
              <p:nvPr/>
            </p:nvSpPr>
            <p:spPr bwMode="auto">
              <a:xfrm>
                <a:off x="2064" y="1706"/>
                <a:ext cx="0" cy="1588"/>
              </a:xfrm>
              <a:prstGeom prst="line">
                <a:avLst/>
              </a:prstGeom>
              <a:noFill/>
              <a:ln w="38100">
                <a:solidFill>
                  <a:schemeClr val="accent2"/>
                </a:solidFill>
                <a:prstDash val="sysDot"/>
                <a:round/>
              </a:ln>
              <a:extLst>
                <a:ext uri="{909E8E84-426E-40DD-AFC4-6F175D3DCCD1}">
                  <a14:hiddenFill xmlns:a14="http://schemas.microsoft.com/office/drawing/2010/main">
                    <a:noFill/>
                  </a14:hiddenFill>
                </a:ext>
              </a:extLst>
            </p:spPr>
            <p:txBody>
              <a:bodyPr/>
              <a:lstStyle/>
              <a:p>
                <a:endParaRPr lang="ja-JP" altLang="en-US"/>
              </a:p>
            </p:txBody>
          </p:sp>
          <p:sp>
            <p:nvSpPr>
              <p:cNvPr id="27682" name="Line 10"/>
              <p:cNvSpPr>
                <a:spLocks noChangeShapeType="1"/>
              </p:cNvSpPr>
              <p:nvPr/>
            </p:nvSpPr>
            <p:spPr bwMode="auto">
              <a:xfrm>
                <a:off x="703" y="2750"/>
                <a:ext cx="4173" cy="0"/>
              </a:xfrm>
              <a:prstGeom prst="line">
                <a:avLst/>
              </a:prstGeom>
              <a:noFill/>
              <a:ln w="76200">
                <a:solidFill>
                  <a:srgbClr val="5F5F5F"/>
                </a:solidFill>
                <a:prstDash val="sysDot"/>
                <a:round/>
              </a:ln>
              <a:extLst>
                <a:ext uri="{909E8E84-426E-40DD-AFC4-6F175D3DCCD1}">
                  <a14:hiddenFill xmlns:a14="http://schemas.microsoft.com/office/drawing/2010/main">
                    <a:noFill/>
                  </a14:hiddenFill>
                </a:ext>
              </a:extLst>
            </p:spPr>
            <p:txBody>
              <a:bodyPr/>
              <a:lstStyle/>
              <a:p>
                <a:endParaRPr lang="ja-JP" altLang="en-US"/>
              </a:p>
            </p:txBody>
          </p:sp>
          <p:sp>
            <p:nvSpPr>
              <p:cNvPr id="27683" name="Line 11"/>
              <p:cNvSpPr>
                <a:spLocks noChangeShapeType="1"/>
              </p:cNvSpPr>
              <p:nvPr/>
            </p:nvSpPr>
            <p:spPr bwMode="auto">
              <a:xfrm>
                <a:off x="3424" y="1706"/>
                <a:ext cx="0" cy="1588"/>
              </a:xfrm>
              <a:prstGeom prst="line">
                <a:avLst/>
              </a:prstGeom>
              <a:noFill/>
              <a:ln w="38100">
                <a:solidFill>
                  <a:schemeClr val="accent2"/>
                </a:solidFill>
                <a:prstDash val="sysDot"/>
                <a:round/>
              </a:ln>
              <a:extLst>
                <a:ext uri="{909E8E84-426E-40DD-AFC4-6F175D3DCCD1}">
                  <a14:hiddenFill xmlns:a14="http://schemas.microsoft.com/office/drawing/2010/main">
                    <a:noFill/>
                  </a14:hiddenFill>
                </a:ext>
              </a:extLst>
            </p:spPr>
            <p:txBody>
              <a:bodyPr/>
              <a:lstStyle/>
              <a:p>
                <a:endParaRPr lang="ja-JP" altLang="en-US"/>
              </a:p>
            </p:txBody>
          </p:sp>
        </p:grpSp>
        <p:sp>
          <p:nvSpPr>
            <p:cNvPr id="27677" name="Line 12"/>
            <p:cNvSpPr>
              <a:spLocks noChangeShapeType="1"/>
            </p:cNvSpPr>
            <p:nvPr/>
          </p:nvSpPr>
          <p:spPr bwMode="auto">
            <a:xfrm>
              <a:off x="567" y="2024"/>
              <a:ext cx="0" cy="1588"/>
            </a:xfrm>
            <a:prstGeom prst="line">
              <a:avLst/>
            </a:prstGeom>
            <a:noFill/>
            <a:ln w="57150">
              <a:solidFill>
                <a:schemeClr val="tx1"/>
              </a:solidFill>
              <a:round/>
            </a:ln>
            <a:extLst>
              <a:ext uri="{909E8E84-426E-40DD-AFC4-6F175D3DCCD1}">
                <a14:hiddenFill xmlns:a14="http://schemas.microsoft.com/office/drawing/2010/main">
                  <a:noFill/>
                </a14:hiddenFill>
              </a:ext>
            </a:extLst>
          </p:spPr>
          <p:txBody>
            <a:bodyPr/>
            <a:lstStyle/>
            <a:p>
              <a:endParaRPr lang="ja-JP" altLang="en-US"/>
            </a:p>
          </p:txBody>
        </p:sp>
        <p:sp>
          <p:nvSpPr>
            <p:cNvPr id="27678" name="Line 13"/>
            <p:cNvSpPr>
              <a:spLocks noChangeShapeType="1"/>
            </p:cNvSpPr>
            <p:nvPr/>
          </p:nvSpPr>
          <p:spPr bwMode="auto">
            <a:xfrm>
              <a:off x="567" y="3612"/>
              <a:ext cx="4173" cy="0"/>
            </a:xfrm>
            <a:prstGeom prst="line">
              <a:avLst/>
            </a:prstGeom>
            <a:noFill/>
            <a:ln w="57150">
              <a:solidFill>
                <a:schemeClr val="tx1"/>
              </a:solidFill>
              <a:round/>
            </a:ln>
            <a:extLst>
              <a:ext uri="{909E8E84-426E-40DD-AFC4-6F175D3DCCD1}">
                <a14:hiddenFill xmlns:a14="http://schemas.microsoft.com/office/drawing/2010/main">
                  <a:noFill/>
                </a14:hiddenFill>
              </a:ext>
            </a:extLst>
          </p:spPr>
          <p:txBody>
            <a:bodyPr/>
            <a:lstStyle/>
            <a:p>
              <a:endParaRPr lang="ja-JP" altLang="en-US"/>
            </a:p>
          </p:txBody>
        </p:sp>
      </p:grpSp>
      <p:sp>
        <p:nvSpPr>
          <p:cNvPr id="27651" name="Rectangle 29"/>
          <p:cNvSpPr>
            <a:spLocks noChangeArrowheads="1"/>
          </p:cNvSpPr>
          <p:nvPr/>
        </p:nvSpPr>
        <p:spPr bwMode="auto">
          <a:xfrm>
            <a:off x="323850" y="1196975"/>
            <a:ext cx="85693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200" dirty="0">
                <a:solidFill>
                  <a:srgbClr val="1C1C1C"/>
                </a:solidFill>
                <a:latin typeface="Times New Roman" panose="02020603050405020304" pitchFamily="18" charset="0"/>
              </a:rPr>
              <a:t>血液に入った薬の濃度のことを血中濃度といいます。</a:t>
            </a:r>
          </a:p>
          <a:p>
            <a:pPr eaLnBrk="1" hangingPunct="1">
              <a:spcBef>
                <a:spcPct val="0"/>
              </a:spcBef>
              <a:buFontTx/>
              <a:buNone/>
            </a:pPr>
            <a:r>
              <a:rPr lang="ja-JP" altLang="en-US" sz="2200" dirty="0">
                <a:solidFill>
                  <a:srgbClr val="1C1C1C"/>
                </a:solidFill>
                <a:latin typeface="Times New Roman" panose="02020603050405020304" pitchFamily="18" charset="0"/>
              </a:rPr>
              <a:t>血中濃度によって薬の効き目の現れ方が決まります。</a:t>
            </a:r>
          </a:p>
          <a:p>
            <a:pPr eaLnBrk="1" hangingPunct="1">
              <a:spcBef>
                <a:spcPct val="0"/>
              </a:spcBef>
              <a:buFontTx/>
              <a:buNone/>
            </a:pPr>
            <a:r>
              <a:rPr lang="ja-JP" altLang="en-US" sz="2200" dirty="0">
                <a:solidFill>
                  <a:srgbClr val="1C1C1C"/>
                </a:solidFill>
                <a:latin typeface="Times New Roman" panose="02020603050405020304" pitchFamily="18" charset="0"/>
              </a:rPr>
              <a:t>●</a:t>
            </a:r>
            <a:r>
              <a:rPr lang="en-US" altLang="ja-JP" sz="2200" dirty="0">
                <a:solidFill>
                  <a:srgbClr val="1C1C1C"/>
                </a:solidFill>
                <a:latin typeface="Times New Roman" panose="02020603050405020304" pitchFamily="18" charset="0"/>
              </a:rPr>
              <a:t>1</a:t>
            </a:r>
            <a:r>
              <a:rPr lang="ja-JP" altLang="en-US" sz="2200" dirty="0">
                <a:solidFill>
                  <a:srgbClr val="1C1C1C"/>
                </a:solidFill>
                <a:latin typeface="Times New Roman" panose="02020603050405020304" pitchFamily="18" charset="0"/>
              </a:rPr>
              <a:t>日</a:t>
            </a:r>
            <a:r>
              <a:rPr lang="en-US" altLang="ja-JP" sz="2200" dirty="0">
                <a:solidFill>
                  <a:srgbClr val="1C1C1C"/>
                </a:solidFill>
                <a:latin typeface="Times New Roman" panose="02020603050405020304" pitchFamily="18" charset="0"/>
              </a:rPr>
              <a:t>3</a:t>
            </a:r>
            <a:r>
              <a:rPr lang="ja-JP" altLang="en-US" sz="2200" dirty="0">
                <a:solidFill>
                  <a:srgbClr val="1C1C1C"/>
                </a:solidFill>
                <a:latin typeface="Times New Roman" panose="02020603050405020304" pitchFamily="18" charset="0"/>
              </a:rPr>
              <a:t>回のむ薬の場合</a:t>
            </a:r>
          </a:p>
        </p:txBody>
      </p:sp>
      <p:sp>
        <p:nvSpPr>
          <p:cNvPr id="11" name="角丸四角形 10"/>
          <p:cNvSpPr/>
          <p:nvPr/>
        </p:nvSpPr>
        <p:spPr>
          <a:xfrm>
            <a:off x="323850" y="115888"/>
            <a:ext cx="8358188" cy="93503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4000" dirty="0">
                <a:solidFill>
                  <a:schemeClr val="tx1"/>
                </a:solidFill>
              </a:rPr>
              <a:t>薬の血中濃度</a:t>
            </a:r>
          </a:p>
        </p:txBody>
      </p:sp>
      <p:sp>
        <p:nvSpPr>
          <p:cNvPr id="27653" name="Text Box 12"/>
          <p:cNvSpPr txBox="1">
            <a:spLocks noChangeArrowheads="1"/>
          </p:cNvSpPr>
          <p:nvPr/>
        </p:nvSpPr>
        <p:spPr bwMode="auto">
          <a:xfrm>
            <a:off x="3175235" y="6121698"/>
            <a:ext cx="4604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「効かないからもう</a:t>
            </a:r>
            <a:r>
              <a:rPr lang="en-US" altLang="ja-JP" sz="2400" dirty="0">
                <a:solidFill>
                  <a:srgbClr val="FF0000"/>
                </a:solidFill>
                <a:latin typeface="HGP創英角ｺﾞｼｯｸUB" panose="020B0900000000000000" pitchFamily="50" charset="-128"/>
                <a:ea typeface="HGP創英角ｺﾞｼｯｸUB" panose="020B0900000000000000" pitchFamily="50" charset="-128"/>
              </a:rPr>
              <a:t>1</a:t>
            </a: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錠」はダメ！！</a:t>
            </a:r>
          </a:p>
        </p:txBody>
      </p:sp>
      <p:grpSp>
        <p:nvGrpSpPr>
          <p:cNvPr id="5" name="Group 17"/>
          <p:cNvGrpSpPr/>
          <p:nvPr/>
        </p:nvGrpSpPr>
        <p:grpSpPr bwMode="auto">
          <a:xfrm>
            <a:off x="900113" y="3743325"/>
            <a:ext cx="6624637" cy="1716088"/>
            <a:chOff x="703" y="2168"/>
            <a:chExt cx="4173" cy="1081"/>
          </a:xfrm>
        </p:grpSpPr>
        <p:sp>
          <p:nvSpPr>
            <p:cNvPr id="27673" name="Freeform 18"/>
            <p:cNvSpPr/>
            <p:nvPr/>
          </p:nvSpPr>
          <p:spPr bwMode="auto">
            <a:xfrm>
              <a:off x="2064" y="2251"/>
              <a:ext cx="1360" cy="499"/>
            </a:xfrm>
            <a:custGeom>
              <a:avLst/>
              <a:gdLst>
                <a:gd name="T0" fmla="*/ 0 w 1497"/>
                <a:gd name="T1" fmla="*/ 499 h 499"/>
                <a:gd name="T2" fmla="*/ 28 w 1497"/>
                <a:gd name="T3" fmla="*/ 0 h 499"/>
                <a:gd name="T4" fmla="*/ 94 w 1497"/>
                <a:gd name="T5" fmla="*/ 499 h 499"/>
                <a:gd name="T6" fmla="*/ 0 60000 65536"/>
                <a:gd name="T7" fmla="*/ 0 60000 65536"/>
                <a:gd name="T8" fmla="*/ 0 60000 65536"/>
                <a:gd name="T9" fmla="*/ 0 w 1497"/>
                <a:gd name="T10" fmla="*/ 0 h 499"/>
                <a:gd name="T11" fmla="*/ 1497 w 1497"/>
                <a:gd name="T12" fmla="*/ 499 h 499"/>
              </a:gdLst>
              <a:ahLst/>
              <a:cxnLst>
                <a:cxn ang="T6">
                  <a:pos x="T0" y="T1"/>
                </a:cxn>
                <a:cxn ang="T7">
                  <a:pos x="T2" y="T3"/>
                </a:cxn>
                <a:cxn ang="T8">
                  <a:pos x="T4" y="T5"/>
                </a:cxn>
              </a:cxnLst>
              <a:rect l="T9" t="T10" r="T11" b="T12"/>
              <a:pathLst>
                <a:path w="1497" h="499">
                  <a:moveTo>
                    <a:pt x="0" y="499"/>
                  </a:moveTo>
                  <a:cubicBezTo>
                    <a:pt x="102" y="249"/>
                    <a:pt x="204" y="0"/>
                    <a:pt x="453" y="0"/>
                  </a:cubicBezTo>
                  <a:cubicBezTo>
                    <a:pt x="702" y="0"/>
                    <a:pt x="1099" y="249"/>
                    <a:pt x="1497" y="499"/>
                  </a:cubicBezTo>
                </a:path>
              </a:pathLst>
            </a:custGeom>
            <a:noFill/>
            <a:ln w="7620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674" name="Freeform 19"/>
            <p:cNvSpPr/>
            <p:nvPr/>
          </p:nvSpPr>
          <p:spPr bwMode="auto">
            <a:xfrm>
              <a:off x="3424" y="2251"/>
              <a:ext cx="1452" cy="499"/>
            </a:xfrm>
            <a:custGeom>
              <a:avLst/>
              <a:gdLst>
                <a:gd name="T0" fmla="*/ 0 w 1497"/>
                <a:gd name="T1" fmla="*/ 499 h 499"/>
                <a:gd name="T2" fmla="*/ 187 w 1497"/>
                <a:gd name="T3" fmla="*/ 0 h 499"/>
                <a:gd name="T4" fmla="*/ 619 w 1497"/>
                <a:gd name="T5" fmla="*/ 499 h 499"/>
                <a:gd name="T6" fmla="*/ 0 60000 65536"/>
                <a:gd name="T7" fmla="*/ 0 60000 65536"/>
                <a:gd name="T8" fmla="*/ 0 60000 65536"/>
                <a:gd name="T9" fmla="*/ 0 w 1497"/>
                <a:gd name="T10" fmla="*/ 0 h 499"/>
                <a:gd name="T11" fmla="*/ 1497 w 1497"/>
                <a:gd name="T12" fmla="*/ 499 h 499"/>
              </a:gdLst>
              <a:ahLst/>
              <a:cxnLst>
                <a:cxn ang="T6">
                  <a:pos x="T0" y="T1"/>
                </a:cxn>
                <a:cxn ang="T7">
                  <a:pos x="T2" y="T3"/>
                </a:cxn>
                <a:cxn ang="T8">
                  <a:pos x="T4" y="T5"/>
                </a:cxn>
              </a:cxnLst>
              <a:rect l="T9" t="T10" r="T11" b="T12"/>
              <a:pathLst>
                <a:path w="1497" h="499">
                  <a:moveTo>
                    <a:pt x="0" y="499"/>
                  </a:moveTo>
                  <a:cubicBezTo>
                    <a:pt x="102" y="249"/>
                    <a:pt x="204" y="0"/>
                    <a:pt x="453" y="0"/>
                  </a:cubicBezTo>
                  <a:cubicBezTo>
                    <a:pt x="702" y="0"/>
                    <a:pt x="1099" y="249"/>
                    <a:pt x="1497" y="499"/>
                  </a:cubicBezTo>
                </a:path>
              </a:pathLst>
            </a:custGeom>
            <a:noFill/>
            <a:ln w="7620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675" name="Freeform 20"/>
            <p:cNvSpPr/>
            <p:nvPr/>
          </p:nvSpPr>
          <p:spPr bwMode="auto">
            <a:xfrm>
              <a:off x="703" y="2168"/>
              <a:ext cx="1361" cy="1081"/>
            </a:xfrm>
            <a:custGeom>
              <a:avLst/>
              <a:gdLst>
                <a:gd name="T0" fmla="*/ 0 w 1270"/>
                <a:gd name="T1" fmla="*/ 1081 h 1081"/>
                <a:gd name="T2" fmla="*/ 3030 w 1270"/>
                <a:gd name="T3" fmla="*/ 83 h 1081"/>
                <a:gd name="T4" fmla="*/ 9453 w 1270"/>
                <a:gd name="T5" fmla="*/ 582 h 1081"/>
                <a:gd name="T6" fmla="*/ 0 60000 65536"/>
                <a:gd name="T7" fmla="*/ 0 60000 65536"/>
                <a:gd name="T8" fmla="*/ 0 60000 65536"/>
                <a:gd name="T9" fmla="*/ 0 w 1270"/>
                <a:gd name="T10" fmla="*/ 0 h 1081"/>
                <a:gd name="T11" fmla="*/ 1270 w 1270"/>
                <a:gd name="T12" fmla="*/ 1081 h 1081"/>
              </a:gdLst>
              <a:ahLst/>
              <a:cxnLst>
                <a:cxn ang="T6">
                  <a:pos x="T0" y="T1"/>
                </a:cxn>
                <a:cxn ang="T7">
                  <a:pos x="T2" y="T3"/>
                </a:cxn>
                <a:cxn ang="T8">
                  <a:pos x="T4" y="T5"/>
                </a:cxn>
              </a:cxnLst>
              <a:rect l="T9" t="T10" r="T11" b="T12"/>
              <a:pathLst>
                <a:path w="1270" h="1081">
                  <a:moveTo>
                    <a:pt x="0" y="1081"/>
                  </a:moveTo>
                  <a:cubicBezTo>
                    <a:pt x="98" y="623"/>
                    <a:pt x="196" y="166"/>
                    <a:pt x="408" y="83"/>
                  </a:cubicBezTo>
                  <a:cubicBezTo>
                    <a:pt x="620" y="0"/>
                    <a:pt x="945" y="291"/>
                    <a:pt x="1270" y="582"/>
                  </a:cubicBezTo>
                </a:path>
              </a:pathLst>
            </a:custGeom>
            <a:noFill/>
            <a:ln w="7620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6" name="Group 21"/>
          <p:cNvGrpSpPr/>
          <p:nvPr/>
        </p:nvGrpSpPr>
        <p:grpSpPr bwMode="auto">
          <a:xfrm>
            <a:off x="900113" y="2838450"/>
            <a:ext cx="6624637" cy="2678113"/>
            <a:chOff x="567" y="1925"/>
            <a:chExt cx="4173" cy="1687"/>
          </a:xfrm>
        </p:grpSpPr>
        <p:sp>
          <p:nvSpPr>
            <p:cNvPr id="27671" name="Freeform 22"/>
            <p:cNvSpPr/>
            <p:nvPr/>
          </p:nvSpPr>
          <p:spPr bwMode="auto">
            <a:xfrm>
              <a:off x="567" y="2494"/>
              <a:ext cx="2721" cy="1118"/>
            </a:xfrm>
            <a:custGeom>
              <a:avLst/>
              <a:gdLst>
                <a:gd name="T0" fmla="*/ 0 w 2721"/>
                <a:gd name="T1" fmla="*/ 1118 h 1118"/>
                <a:gd name="T2" fmla="*/ 499 w 2721"/>
                <a:gd name="T3" fmla="*/ 75 h 1118"/>
                <a:gd name="T4" fmla="*/ 2086 w 2721"/>
                <a:gd name="T5" fmla="*/ 665 h 1118"/>
                <a:gd name="T6" fmla="*/ 2721 w 2721"/>
                <a:gd name="T7" fmla="*/ 982 h 1118"/>
                <a:gd name="T8" fmla="*/ 0 60000 65536"/>
                <a:gd name="T9" fmla="*/ 0 60000 65536"/>
                <a:gd name="T10" fmla="*/ 0 60000 65536"/>
                <a:gd name="T11" fmla="*/ 0 60000 65536"/>
                <a:gd name="T12" fmla="*/ 0 w 2721"/>
                <a:gd name="T13" fmla="*/ 0 h 1118"/>
                <a:gd name="T14" fmla="*/ 2721 w 2721"/>
                <a:gd name="T15" fmla="*/ 1118 h 1118"/>
              </a:gdLst>
              <a:ahLst/>
              <a:cxnLst>
                <a:cxn ang="T8">
                  <a:pos x="T0" y="T1"/>
                </a:cxn>
                <a:cxn ang="T9">
                  <a:pos x="T2" y="T3"/>
                </a:cxn>
                <a:cxn ang="T10">
                  <a:pos x="T4" y="T5"/>
                </a:cxn>
                <a:cxn ang="T11">
                  <a:pos x="T6" y="T7"/>
                </a:cxn>
              </a:cxnLst>
              <a:rect l="T12" t="T13" r="T14" b="T15"/>
              <a:pathLst>
                <a:path w="2721" h="1118">
                  <a:moveTo>
                    <a:pt x="0" y="1118"/>
                  </a:moveTo>
                  <a:cubicBezTo>
                    <a:pt x="75" y="634"/>
                    <a:pt x="151" y="150"/>
                    <a:pt x="499" y="75"/>
                  </a:cubicBezTo>
                  <a:cubicBezTo>
                    <a:pt x="847" y="0"/>
                    <a:pt x="1716" y="514"/>
                    <a:pt x="2086" y="665"/>
                  </a:cubicBezTo>
                  <a:cubicBezTo>
                    <a:pt x="2456" y="816"/>
                    <a:pt x="2615" y="937"/>
                    <a:pt x="2721" y="982"/>
                  </a:cubicBezTo>
                </a:path>
              </a:pathLst>
            </a:custGeom>
            <a:noFill/>
            <a:ln w="57150">
              <a:solidFill>
                <a:srgbClr val="FF3300"/>
              </a:solidFill>
              <a:rou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672" name="Freeform 23"/>
            <p:cNvSpPr/>
            <p:nvPr/>
          </p:nvSpPr>
          <p:spPr bwMode="auto">
            <a:xfrm>
              <a:off x="3288" y="1925"/>
              <a:ext cx="1452" cy="1550"/>
            </a:xfrm>
            <a:custGeom>
              <a:avLst/>
              <a:gdLst>
                <a:gd name="T0" fmla="*/ 0 w 1452"/>
                <a:gd name="T1" fmla="*/ 1550 h 1550"/>
                <a:gd name="T2" fmla="*/ 363 w 1452"/>
                <a:gd name="T3" fmla="*/ 189 h 1550"/>
                <a:gd name="T4" fmla="*/ 1452 w 1452"/>
                <a:gd name="T5" fmla="*/ 416 h 1550"/>
                <a:gd name="T6" fmla="*/ 0 60000 65536"/>
                <a:gd name="T7" fmla="*/ 0 60000 65536"/>
                <a:gd name="T8" fmla="*/ 0 60000 65536"/>
                <a:gd name="T9" fmla="*/ 0 w 1452"/>
                <a:gd name="T10" fmla="*/ 0 h 1550"/>
                <a:gd name="T11" fmla="*/ 1452 w 1452"/>
                <a:gd name="T12" fmla="*/ 1550 h 1550"/>
              </a:gdLst>
              <a:ahLst/>
              <a:cxnLst>
                <a:cxn ang="T6">
                  <a:pos x="T0" y="T1"/>
                </a:cxn>
                <a:cxn ang="T7">
                  <a:pos x="T2" y="T3"/>
                </a:cxn>
                <a:cxn ang="T8">
                  <a:pos x="T4" y="T5"/>
                </a:cxn>
              </a:cxnLst>
              <a:rect l="T9" t="T10" r="T11" b="T12"/>
              <a:pathLst>
                <a:path w="1452" h="1550">
                  <a:moveTo>
                    <a:pt x="0" y="1550"/>
                  </a:moveTo>
                  <a:cubicBezTo>
                    <a:pt x="60" y="964"/>
                    <a:pt x="121" y="378"/>
                    <a:pt x="363" y="189"/>
                  </a:cubicBezTo>
                  <a:cubicBezTo>
                    <a:pt x="605" y="0"/>
                    <a:pt x="1028" y="208"/>
                    <a:pt x="1452" y="416"/>
                  </a:cubicBezTo>
                </a:path>
              </a:pathLst>
            </a:custGeom>
            <a:noFill/>
            <a:ln w="57150">
              <a:solidFill>
                <a:srgbClr val="FF3300"/>
              </a:solidFill>
              <a:rou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7656" name="Group 24"/>
          <p:cNvGrpSpPr/>
          <p:nvPr/>
        </p:nvGrpSpPr>
        <p:grpSpPr bwMode="auto">
          <a:xfrm>
            <a:off x="250825" y="2857500"/>
            <a:ext cx="8883650" cy="3163888"/>
            <a:chOff x="158" y="1936"/>
            <a:chExt cx="5596" cy="1993"/>
          </a:xfrm>
        </p:grpSpPr>
        <p:sp>
          <p:nvSpPr>
            <p:cNvPr id="27659" name="AutoShape 25"/>
            <p:cNvSpPr>
              <a:spLocks noChangeArrowheads="1"/>
            </p:cNvSpPr>
            <p:nvPr/>
          </p:nvSpPr>
          <p:spPr bwMode="auto">
            <a:xfrm>
              <a:off x="340" y="2251"/>
              <a:ext cx="181" cy="1315"/>
            </a:xfrm>
            <a:prstGeom prst="upArrow">
              <a:avLst>
                <a:gd name="adj1" fmla="val 32593"/>
                <a:gd name="adj2" fmla="val 152636"/>
              </a:avLst>
            </a:prstGeom>
            <a:solidFill>
              <a:schemeClr val="tx2"/>
            </a:solidFill>
            <a:ln w="9525">
              <a:solidFill>
                <a:schemeClr val="tx1"/>
              </a:solidFill>
              <a:miter lim="800000"/>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400">
                <a:latin typeface="Times New Roman" panose="02020603050405020304" pitchFamily="18" charset="0"/>
              </a:endParaRPr>
            </a:p>
          </p:txBody>
        </p:sp>
        <p:sp>
          <p:nvSpPr>
            <p:cNvPr id="27660" name="Text Box 26"/>
            <p:cNvSpPr txBox="1">
              <a:spLocks noChangeArrowheads="1"/>
            </p:cNvSpPr>
            <p:nvPr/>
          </p:nvSpPr>
          <p:spPr bwMode="auto">
            <a:xfrm>
              <a:off x="158" y="2523"/>
              <a:ext cx="289"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Times New Roman" panose="02020603050405020304" pitchFamily="18" charset="0"/>
                </a:rPr>
                <a:t>薬の血中濃度</a:t>
              </a:r>
            </a:p>
          </p:txBody>
        </p:sp>
        <p:sp>
          <p:nvSpPr>
            <p:cNvPr id="27661" name="Text Box 27"/>
            <p:cNvSpPr txBox="1">
              <a:spLocks noChangeArrowheads="1"/>
            </p:cNvSpPr>
            <p:nvPr/>
          </p:nvSpPr>
          <p:spPr bwMode="auto">
            <a:xfrm>
              <a:off x="295" y="1936"/>
              <a:ext cx="289"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Times New Roman" panose="02020603050405020304" pitchFamily="18" charset="0"/>
                </a:rPr>
                <a:t>高い</a:t>
              </a:r>
            </a:p>
          </p:txBody>
        </p:sp>
        <p:sp>
          <p:nvSpPr>
            <p:cNvPr id="27662" name="AutoShape 21"/>
            <p:cNvSpPr>
              <a:spLocks noChangeArrowheads="1"/>
            </p:cNvSpPr>
            <p:nvPr/>
          </p:nvSpPr>
          <p:spPr bwMode="auto">
            <a:xfrm>
              <a:off x="303" y="3657"/>
              <a:ext cx="581" cy="272"/>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FFFFCC"/>
                  </a:solidFill>
                  <a:latin typeface="Times New Roman" panose="02020603050405020304" pitchFamily="18" charset="0"/>
                  <a:ea typeface="HGP創英角ｺﾞｼｯｸUB" panose="020B0900000000000000" pitchFamily="50" charset="-128"/>
                </a:rPr>
                <a:t>朝のむ</a:t>
              </a:r>
            </a:p>
          </p:txBody>
        </p:sp>
        <p:sp>
          <p:nvSpPr>
            <p:cNvPr id="27663" name="AutoShape 23"/>
            <p:cNvSpPr>
              <a:spLocks noChangeArrowheads="1"/>
            </p:cNvSpPr>
            <p:nvPr/>
          </p:nvSpPr>
          <p:spPr bwMode="auto">
            <a:xfrm>
              <a:off x="1701" y="3657"/>
              <a:ext cx="573" cy="272"/>
            </a:xfrm>
            <a:prstGeom prst="roundRect">
              <a:avLst>
                <a:gd name="adj" fmla="val 16667"/>
              </a:avLst>
            </a:prstGeom>
            <a:solidFill>
              <a:srgbClr val="FF33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FFFFCC"/>
                  </a:solidFill>
                  <a:latin typeface="Times New Roman" panose="02020603050405020304" pitchFamily="18" charset="0"/>
                  <a:ea typeface="HGP創英角ｺﾞｼｯｸUB" panose="020B0900000000000000" pitchFamily="50" charset="-128"/>
                </a:rPr>
                <a:t>昼のむ</a:t>
              </a:r>
            </a:p>
          </p:txBody>
        </p:sp>
        <p:sp>
          <p:nvSpPr>
            <p:cNvPr id="27664" name="AutoShape 22"/>
            <p:cNvSpPr>
              <a:spLocks noChangeArrowheads="1"/>
            </p:cNvSpPr>
            <p:nvPr/>
          </p:nvSpPr>
          <p:spPr bwMode="auto">
            <a:xfrm>
              <a:off x="3107" y="3657"/>
              <a:ext cx="589" cy="272"/>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FFFFCC"/>
                  </a:solidFill>
                  <a:latin typeface="Times New Roman" panose="02020603050405020304" pitchFamily="18" charset="0"/>
                  <a:ea typeface="HGP創英角ｺﾞｼｯｸUB" panose="020B0900000000000000" pitchFamily="50" charset="-128"/>
                </a:rPr>
                <a:t>夜のむ</a:t>
              </a:r>
            </a:p>
          </p:txBody>
        </p:sp>
        <p:sp>
          <p:nvSpPr>
            <p:cNvPr id="27665" name="AutoShape 31"/>
            <p:cNvSpPr>
              <a:spLocks noChangeArrowheads="1"/>
            </p:cNvSpPr>
            <p:nvPr/>
          </p:nvSpPr>
          <p:spPr bwMode="auto">
            <a:xfrm>
              <a:off x="930" y="3702"/>
              <a:ext cx="771" cy="182"/>
            </a:xfrm>
            <a:prstGeom prst="rightArrow">
              <a:avLst>
                <a:gd name="adj1" fmla="val 50000"/>
                <a:gd name="adj2" fmla="val 105907"/>
              </a:avLst>
            </a:prstGeom>
            <a:gradFill rotWithShape="1">
              <a:gsLst>
                <a:gs pos="0">
                  <a:schemeClr val="accent2"/>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400">
                <a:latin typeface="Times New Roman" panose="02020603050405020304" pitchFamily="18" charset="0"/>
              </a:endParaRPr>
            </a:p>
          </p:txBody>
        </p:sp>
        <p:sp>
          <p:nvSpPr>
            <p:cNvPr id="27666" name="AutoShape 32"/>
            <p:cNvSpPr>
              <a:spLocks noChangeArrowheads="1"/>
            </p:cNvSpPr>
            <p:nvPr/>
          </p:nvSpPr>
          <p:spPr bwMode="auto">
            <a:xfrm>
              <a:off x="2336" y="3702"/>
              <a:ext cx="771" cy="182"/>
            </a:xfrm>
            <a:prstGeom prst="rightArrow">
              <a:avLst>
                <a:gd name="adj1" fmla="val 50000"/>
                <a:gd name="adj2" fmla="val 105907"/>
              </a:avLst>
            </a:prstGeom>
            <a:gradFill rotWithShape="1">
              <a:gsLst>
                <a:gs pos="0">
                  <a:srgbClr val="FF6600"/>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400">
                <a:latin typeface="Times New Roman" panose="02020603050405020304" pitchFamily="18" charset="0"/>
              </a:endParaRPr>
            </a:p>
          </p:txBody>
        </p:sp>
        <p:sp>
          <p:nvSpPr>
            <p:cNvPr id="27667" name="AutoShape 33"/>
            <p:cNvSpPr>
              <a:spLocks noChangeArrowheads="1"/>
            </p:cNvSpPr>
            <p:nvPr/>
          </p:nvSpPr>
          <p:spPr bwMode="auto">
            <a:xfrm>
              <a:off x="3696" y="3702"/>
              <a:ext cx="953" cy="182"/>
            </a:xfrm>
            <a:prstGeom prst="rightArrow">
              <a:avLst>
                <a:gd name="adj1" fmla="val 50000"/>
                <a:gd name="adj2" fmla="val 130907"/>
              </a:avLst>
            </a:prstGeom>
            <a:gradFill rotWithShape="1">
              <a:gsLst>
                <a:gs pos="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400">
                <a:latin typeface="Times New Roman" panose="02020603050405020304" pitchFamily="18" charset="0"/>
              </a:endParaRPr>
            </a:p>
          </p:txBody>
        </p:sp>
        <p:sp>
          <p:nvSpPr>
            <p:cNvPr id="27668" name="Text Box 34"/>
            <p:cNvSpPr txBox="1">
              <a:spLocks noChangeArrowheads="1"/>
            </p:cNvSpPr>
            <p:nvPr/>
          </p:nvSpPr>
          <p:spPr bwMode="auto">
            <a:xfrm>
              <a:off x="4694" y="2115"/>
              <a:ext cx="9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Times New Roman" panose="02020603050405020304" pitchFamily="18" charset="0"/>
                </a:rPr>
                <a:t>危険な範囲</a:t>
              </a:r>
              <a:endParaRPr lang="ja-JP" altLang="en-US" sz="2400">
                <a:latin typeface="Times New Roman" panose="02020603050405020304" pitchFamily="18" charset="0"/>
              </a:endParaRPr>
            </a:p>
          </p:txBody>
        </p:sp>
        <p:sp>
          <p:nvSpPr>
            <p:cNvPr id="27669" name="Text Box 35"/>
            <p:cNvSpPr txBox="1">
              <a:spLocks noChangeArrowheads="1"/>
            </p:cNvSpPr>
            <p:nvPr/>
          </p:nvSpPr>
          <p:spPr bwMode="auto">
            <a:xfrm>
              <a:off x="4694" y="2568"/>
              <a:ext cx="90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Times New Roman" panose="02020603050405020304" pitchFamily="18" charset="0"/>
                </a:rPr>
                <a:t>効き目が</a:t>
              </a:r>
            </a:p>
            <a:p>
              <a:pPr eaLnBrk="1" hangingPunct="1">
                <a:spcBef>
                  <a:spcPct val="0"/>
                </a:spcBef>
                <a:buFontTx/>
                <a:buNone/>
              </a:pPr>
              <a:r>
                <a:rPr lang="ja-JP" altLang="en-US" sz="2000">
                  <a:latin typeface="Times New Roman" panose="02020603050405020304" pitchFamily="18" charset="0"/>
                </a:rPr>
                <a:t>現れる範囲</a:t>
              </a:r>
            </a:p>
          </p:txBody>
        </p:sp>
        <p:sp>
          <p:nvSpPr>
            <p:cNvPr id="27670" name="Text Box 36"/>
            <p:cNvSpPr txBox="1">
              <a:spLocks noChangeArrowheads="1"/>
            </p:cNvSpPr>
            <p:nvPr/>
          </p:nvSpPr>
          <p:spPr bwMode="auto">
            <a:xfrm>
              <a:off x="4694" y="3152"/>
              <a:ext cx="106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Times New Roman" panose="02020603050405020304" pitchFamily="18" charset="0"/>
                </a:rPr>
                <a:t>効き目が</a:t>
              </a:r>
            </a:p>
            <a:p>
              <a:pPr eaLnBrk="1" hangingPunct="1">
                <a:spcBef>
                  <a:spcPct val="0"/>
                </a:spcBef>
                <a:buFontTx/>
                <a:buNone/>
              </a:pPr>
              <a:r>
                <a:rPr lang="ja-JP" altLang="en-US" sz="2000">
                  <a:latin typeface="Times New Roman" panose="02020603050405020304" pitchFamily="18" charset="0"/>
                </a:rPr>
                <a:t>現れない範囲</a:t>
              </a:r>
            </a:p>
          </p:txBody>
        </p:sp>
      </p:grpSp>
      <p:sp>
        <p:nvSpPr>
          <p:cNvPr id="27657" name="Text Box 4"/>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200">
                <a:latin typeface="Times New Roman" panose="02020603050405020304" pitchFamily="18" charset="0"/>
              </a:rPr>
              <a:t>くすりの適正使用協議会</a:t>
            </a:r>
          </a:p>
        </p:txBody>
      </p:sp>
      <p:sp>
        <p:nvSpPr>
          <p:cNvPr id="45095" name="Text Box 12"/>
          <p:cNvSpPr txBox="1">
            <a:spLocks noChangeArrowheads="1"/>
          </p:cNvSpPr>
          <p:nvPr/>
        </p:nvSpPr>
        <p:spPr bwMode="auto">
          <a:xfrm>
            <a:off x="6011863" y="2282825"/>
            <a:ext cx="3106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P創英角ｺﾞｼｯｸUB" panose="020B0900000000000000" pitchFamily="50" charset="-128"/>
                <a:ea typeface="HGP創英角ｺﾞｼｯｸUB" panose="020B0900000000000000" pitchFamily="50" charset="-128"/>
              </a:rPr>
              <a:t>決められた量より多くのむと</a:t>
            </a:r>
          </a:p>
          <a:p>
            <a:pPr eaLnBrk="1" hangingPunct="1">
              <a:spcBef>
                <a:spcPct val="0"/>
              </a:spcBef>
              <a:buFontTx/>
              <a:buNone/>
            </a:pPr>
            <a:r>
              <a:rPr lang="ja-JP" altLang="en-US" sz="2000">
                <a:solidFill>
                  <a:srgbClr val="FF0000"/>
                </a:solidFill>
                <a:latin typeface="HGP創英角ｺﾞｼｯｸUB" panose="020B0900000000000000" pitchFamily="50" charset="-128"/>
                <a:ea typeface="HGP創英角ｺﾞｼｯｸUB" panose="020B0900000000000000" pitchFamily="50" charset="-128"/>
              </a:rPr>
              <a:t>危険なことがあります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5000"/>
                                        <p:tgtEl>
                                          <p:spTgt spid="6"/>
                                        </p:tgtEl>
                                      </p:cBhvr>
                                    </p:animEffect>
                                  </p:childTnLst>
                                </p:cTn>
                              </p:par>
                            </p:childTnLst>
                          </p:cTn>
                        </p:par>
                        <p:par>
                          <p:cTn id="13" fill="hold">
                            <p:stCondLst>
                              <p:cond delay="5000"/>
                            </p:stCondLst>
                            <p:childTnLst>
                              <p:par>
                                <p:cTn id="14" presetID="47" presetClass="entr" presetSubtype="0" fill="hold" grpId="0" nodeType="afterEffect">
                                  <p:stCondLst>
                                    <p:cond delay="0"/>
                                  </p:stCondLst>
                                  <p:childTnLst>
                                    <p:set>
                                      <p:cBhvr>
                                        <p:cTn id="15" dur="1" fill="hold">
                                          <p:stCondLst>
                                            <p:cond delay="0"/>
                                          </p:stCondLst>
                                        </p:cTn>
                                        <p:tgtEl>
                                          <p:spTgt spid="45095"/>
                                        </p:tgtEl>
                                        <p:attrNameLst>
                                          <p:attrName>style.visibility</p:attrName>
                                        </p:attrNameLst>
                                      </p:cBhvr>
                                      <p:to>
                                        <p:strVal val="visible"/>
                                      </p:to>
                                    </p:set>
                                    <p:animEffect transition="in" filter="fade">
                                      <p:cBhvr>
                                        <p:cTn id="16" dur="1000"/>
                                        <p:tgtEl>
                                          <p:spTgt spid="45095"/>
                                        </p:tgtEl>
                                      </p:cBhvr>
                                    </p:animEffect>
                                    <p:anim calcmode="lin" valueType="num">
                                      <p:cBhvr>
                                        <p:cTn id="17" dur="1000" fill="hold"/>
                                        <p:tgtEl>
                                          <p:spTgt spid="45095"/>
                                        </p:tgtEl>
                                        <p:attrNameLst>
                                          <p:attrName>ppt_x</p:attrName>
                                        </p:attrNameLst>
                                      </p:cBhvr>
                                      <p:tavLst>
                                        <p:tav tm="0">
                                          <p:val>
                                            <p:strVal val="#ppt_x"/>
                                          </p:val>
                                        </p:tav>
                                        <p:tav tm="100000">
                                          <p:val>
                                            <p:strVal val="#ppt_x"/>
                                          </p:val>
                                        </p:tav>
                                      </p:tavLst>
                                    </p:anim>
                                    <p:anim calcmode="lin" valueType="num">
                                      <p:cBhvr>
                                        <p:cTn id="18" dur="1000" fill="hold"/>
                                        <p:tgtEl>
                                          <p:spTgt spid="45095"/>
                                        </p:tgtEl>
                                        <p:attrNameLst>
                                          <p:attrName>ppt_y</p:attrName>
                                        </p:attrNameLst>
                                      </p:cBhvr>
                                      <p:tavLst>
                                        <p:tav tm="0">
                                          <p:val>
                                            <p:strVal val="#ppt_y-.1"/>
                                          </p:val>
                                        </p:tav>
                                        <p:tav tm="100000">
                                          <p:val>
                                            <p:strVal val="#ppt_y"/>
                                          </p:val>
                                        </p:tav>
                                      </p:tavLst>
                                    </p:anim>
                                  </p:childTnLst>
                                </p:cTn>
                              </p:par>
                            </p:childTnLst>
                          </p:cTn>
                        </p:par>
                        <p:par>
                          <p:cTn id="19" fill="hold">
                            <p:stCondLst>
                              <p:cond delay="6000"/>
                            </p:stCondLst>
                            <p:childTnLst>
                              <p:par>
                                <p:cTn id="20" presetID="42" presetClass="entr" presetSubtype="0" fill="hold" grpId="0" nodeType="afterEffect">
                                  <p:stCondLst>
                                    <p:cond delay="0"/>
                                  </p:stCondLst>
                                  <p:childTnLst>
                                    <p:set>
                                      <p:cBhvr>
                                        <p:cTn id="21" dur="1" fill="hold">
                                          <p:stCondLst>
                                            <p:cond delay="0"/>
                                          </p:stCondLst>
                                        </p:cTn>
                                        <p:tgtEl>
                                          <p:spTgt spid="27653"/>
                                        </p:tgtEl>
                                        <p:attrNameLst>
                                          <p:attrName>style.visibility</p:attrName>
                                        </p:attrNameLst>
                                      </p:cBhvr>
                                      <p:to>
                                        <p:strVal val="visible"/>
                                      </p:to>
                                    </p:set>
                                    <p:animEffect transition="in" filter="fade">
                                      <p:cBhvr>
                                        <p:cTn id="22" dur="1000"/>
                                        <p:tgtEl>
                                          <p:spTgt spid="27653"/>
                                        </p:tgtEl>
                                      </p:cBhvr>
                                    </p:animEffect>
                                    <p:anim calcmode="lin" valueType="num">
                                      <p:cBhvr>
                                        <p:cTn id="23" dur="1000" fill="hold"/>
                                        <p:tgtEl>
                                          <p:spTgt spid="27653"/>
                                        </p:tgtEl>
                                        <p:attrNameLst>
                                          <p:attrName>ppt_x</p:attrName>
                                        </p:attrNameLst>
                                      </p:cBhvr>
                                      <p:tavLst>
                                        <p:tav tm="0">
                                          <p:val>
                                            <p:strVal val="#ppt_x"/>
                                          </p:val>
                                        </p:tav>
                                        <p:tav tm="100000">
                                          <p:val>
                                            <p:strVal val="#ppt_x"/>
                                          </p:val>
                                        </p:tav>
                                      </p:tavLst>
                                    </p:anim>
                                    <p:anim calcmode="lin" valueType="num">
                                      <p:cBhvr>
                                        <p:cTn id="24" dur="1000" fill="hold"/>
                                        <p:tgtEl>
                                          <p:spTgt spid="276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45095"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solidFill>
                  <a:srgbClr val="FF0000"/>
                </a:solidFill>
              </a:rPr>
              <a:t>加熱式</a:t>
            </a:r>
            <a:r>
              <a:rPr kumimoji="1" lang="ja-JP" altLang="en-US" dirty="0"/>
              <a:t>タバコと</a:t>
            </a:r>
            <a:r>
              <a:rPr kumimoji="1" lang="ja-JP" altLang="en-US" dirty="0">
                <a:solidFill>
                  <a:srgbClr val="FF0000"/>
                </a:solidFill>
              </a:rPr>
              <a:t>電子</a:t>
            </a:r>
            <a:r>
              <a:rPr kumimoji="1" lang="ja-JP" altLang="en-US" dirty="0"/>
              <a:t>タバコの違い</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4178241"/>
            <a:ext cx="4097077" cy="2338293"/>
          </a:xfrm>
          <a:prstGeom prst="rect">
            <a:avLst/>
          </a:prstGeom>
          <a:noFill/>
          <a:ln w="9525">
            <a:noFill/>
          </a:ln>
          <a:effectLst>
            <a:outerShdw blurRad="63500" sx="102000" sy="102000" algn="ctr" rotWithShape="0">
              <a:prstClr val="black">
                <a:alpha val="40000"/>
              </a:prstClr>
            </a:outerShdw>
          </a:effectLst>
        </p:spPr>
      </p:pic>
      <p:sp>
        <p:nvSpPr>
          <p:cNvPr id="10" name="テキスト ボックス 9"/>
          <p:cNvSpPr txBox="1"/>
          <p:nvPr/>
        </p:nvSpPr>
        <p:spPr>
          <a:xfrm>
            <a:off x="6664960" y="6485274"/>
            <a:ext cx="2146742" cy="400110"/>
          </a:xfrm>
          <a:prstGeom prst="rect">
            <a:avLst/>
          </a:prstGeom>
          <a:noFill/>
        </p:spPr>
        <p:txBody>
          <a:bodyPr wrap="none" rtlCol="0">
            <a:spAutoFit/>
          </a:bodyPr>
          <a:lstStyle/>
          <a:p>
            <a:r>
              <a:rPr kumimoji="1" lang="en-US" altLang="ja-JP" sz="2000" dirty="0"/>
              <a:t>JT</a:t>
            </a:r>
            <a:r>
              <a:rPr kumimoji="1" lang="ja-JP" altLang="en-US" sz="2000" dirty="0"/>
              <a:t>ウェブサイトより</a:t>
            </a:r>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1550890"/>
            <a:ext cx="4069195" cy="2464321"/>
          </a:xfrm>
          <a:prstGeom prst="rect">
            <a:avLst/>
          </a:prstGeom>
          <a:noFill/>
          <a:ln w="9525">
            <a:noFill/>
          </a:ln>
          <a:effectLst>
            <a:outerShdw blurRad="63500" sx="102000" sy="102000" algn="ctr" rotWithShape="0">
              <a:prstClr val="black">
                <a:alpha val="40000"/>
              </a:prstClr>
            </a:outerShdw>
          </a:effectLst>
        </p:spPr>
      </p:pic>
      <p:sp>
        <p:nvSpPr>
          <p:cNvPr id="18" name="テキスト ボックス 17"/>
          <p:cNvSpPr txBox="1"/>
          <p:nvPr/>
        </p:nvSpPr>
        <p:spPr>
          <a:xfrm>
            <a:off x="612648" y="1628800"/>
            <a:ext cx="2725426" cy="1692771"/>
          </a:xfrm>
          <a:prstGeom prst="rect">
            <a:avLst/>
          </a:prstGeom>
          <a:noFill/>
        </p:spPr>
        <p:txBody>
          <a:bodyPr wrap="none" rtlCol="0">
            <a:spAutoFit/>
          </a:bodyPr>
          <a:lstStyle/>
          <a:p>
            <a:r>
              <a:rPr kumimoji="1" lang="ja-JP" altLang="en-US" sz="2800" dirty="0"/>
              <a:t>加熱式タバコ</a:t>
            </a:r>
            <a:endParaRPr kumimoji="1" lang="en-US" altLang="ja-JP" sz="2800" dirty="0"/>
          </a:p>
          <a:p>
            <a:pPr lvl="1"/>
            <a:r>
              <a:rPr lang="ja-JP" altLang="en-US" sz="2800" dirty="0"/>
              <a:t>・</a:t>
            </a:r>
            <a:r>
              <a:rPr lang="ja-JP" altLang="en-US" sz="2400" dirty="0"/>
              <a:t>アイコス</a:t>
            </a:r>
            <a:endParaRPr lang="en-US" altLang="ja-JP" sz="2400" dirty="0"/>
          </a:p>
          <a:p>
            <a:pPr lvl="1"/>
            <a:r>
              <a:rPr kumimoji="1" lang="ja-JP" altLang="en-US" sz="2400" dirty="0"/>
              <a:t>・プルームテック</a:t>
            </a:r>
            <a:endParaRPr kumimoji="1" lang="en-US" altLang="ja-JP" sz="2400" dirty="0"/>
          </a:p>
          <a:p>
            <a:pPr lvl="1"/>
            <a:r>
              <a:rPr lang="ja-JP" altLang="en-US" sz="2400" dirty="0"/>
              <a:t>・グロー</a:t>
            </a:r>
            <a:endParaRPr kumimoji="1" lang="ja-JP" altLang="en-US" sz="2400" dirty="0"/>
          </a:p>
        </p:txBody>
      </p:sp>
      <p:sp>
        <p:nvSpPr>
          <p:cNvPr id="19" name="テキスト ボックス 18"/>
          <p:cNvSpPr txBox="1"/>
          <p:nvPr/>
        </p:nvSpPr>
        <p:spPr>
          <a:xfrm>
            <a:off x="574942" y="4015211"/>
            <a:ext cx="2763132" cy="1692771"/>
          </a:xfrm>
          <a:prstGeom prst="rect">
            <a:avLst/>
          </a:prstGeom>
          <a:noFill/>
        </p:spPr>
        <p:txBody>
          <a:bodyPr wrap="square" rtlCol="0">
            <a:spAutoFit/>
          </a:bodyPr>
          <a:lstStyle/>
          <a:p>
            <a:r>
              <a:rPr kumimoji="1" lang="ja-JP" altLang="en-US" sz="2800" dirty="0"/>
              <a:t>電子タバコ</a:t>
            </a:r>
            <a:endParaRPr kumimoji="1" lang="en-US" altLang="ja-JP" sz="2800" dirty="0"/>
          </a:p>
          <a:p>
            <a:pPr lvl="1"/>
            <a:r>
              <a:rPr lang="ja-JP" altLang="en-US" sz="2400" dirty="0"/>
              <a:t>海外製品には</a:t>
            </a:r>
            <a:endParaRPr lang="en-US" altLang="ja-JP" sz="2400" dirty="0"/>
          </a:p>
          <a:p>
            <a:pPr lvl="1"/>
            <a:r>
              <a:rPr kumimoji="1" lang="ja-JP" altLang="en-US" sz="2400" dirty="0"/>
              <a:t>ニコチンを含むものあり</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図 3" descr="タバコ表示ＥＵりんご.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801813"/>
            <a:ext cx="3419475"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図 4" descr="タバコ表示ＥＵ肺.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52513"/>
            <a:ext cx="3995738"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図 5" descr="タバコ表示ＥＵ口腔.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188913"/>
            <a:ext cx="312578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タイトル 1"/>
          <p:cNvSpPr>
            <a:spLocks noGrp="1"/>
          </p:cNvSpPr>
          <p:nvPr>
            <p:ph type="title"/>
          </p:nvPr>
        </p:nvSpPr>
        <p:spPr>
          <a:xfrm>
            <a:off x="539750" y="0"/>
            <a:ext cx="8229600" cy="922338"/>
          </a:xfrm>
          <a:solidFill>
            <a:schemeClr val="bg1"/>
          </a:solidFill>
        </p:spPr>
        <p:txBody>
          <a:bodyPr/>
          <a:lstStyle/>
          <a:p>
            <a:pPr eaLnBrk="1" hangingPunct="1"/>
            <a:r>
              <a:rPr lang="ja-JP" altLang="en-US"/>
              <a:t>ＥＵのタバコパッケージ</a:t>
            </a:r>
          </a:p>
        </p:txBody>
      </p:sp>
      <p:pic>
        <p:nvPicPr>
          <p:cNvPr id="7" name="図 6" descr="タバコ表示日本ＶＩＶ.jpg"/>
          <p:cNvPicPr>
            <a:picLocks noChangeAspect="1"/>
          </p:cNvPicPr>
          <p:nvPr/>
        </p:nvPicPr>
        <p:blipFill>
          <a:blip r:embed="rId6"/>
          <a:stretch>
            <a:fillRect/>
          </a:stretch>
        </p:blipFill>
        <p:spPr>
          <a:xfrm>
            <a:off x="3059113" y="1196975"/>
            <a:ext cx="3313112" cy="5416550"/>
          </a:xfrm>
          <a:prstGeom prst="rect">
            <a:avLst/>
          </a:prstGeom>
          <a:effectLst>
            <a:outerShdw blurRad="406400" dist="863600" dir="5400000" sx="141000" sy="141000" algn="ctr" rotWithShape="0">
              <a:schemeClr val="bg1">
                <a:alpha val="87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250825" y="188913"/>
            <a:ext cx="8497888" cy="1008062"/>
          </a:xfrm>
        </p:spPr>
        <p:txBody>
          <a:bodyPr/>
          <a:lstStyle/>
          <a:p>
            <a:pPr eaLnBrk="1" hangingPunct="1"/>
            <a:r>
              <a:rPr lang="ja-JP" altLang="en-US">
                <a:solidFill>
                  <a:schemeClr val="hlink"/>
                </a:solidFill>
              </a:rPr>
              <a:t>タバコはなぜいけないのでしょう？</a:t>
            </a:r>
          </a:p>
        </p:txBody>
      </p:sp>
      <p:sp>
        <p:nvSpPr>
          <p:cNvPr id="71683" name="Rectangle 3"/>
          <p:cNvSpPr>
            <a:spLocks noGrp="1" noChangeArrowheads="1"/>
          </p:cNvSpPr>
          <p:nvPr>
            <p:ph type="subTitle" idx="1"/>
          </p:nvPr>
        </p:nvSpPr>
        <p:spPr>
          <a:xfrm>
            <a:off x="4427538" y="1196975"/>
            <a:ext cx="4608958" cy="3671888"/>
          </a:xfrm>
          <a:solidFill>
            <a:schemeClr val="accent1">
              <a:alpha val="10196"/>
            </a:schemeClr>
          </a:solidFill>
          <a:ln w="38100">
            <a:solidFill>
              <a:schemeClr val="bg2"/>
            </a:solidFill>
            <a:miter lim="800000"/>
          </a:ln>
        </p:spPr>
        <p:txBody>
          <a:bodyPr/>
          <a:lstStyle/>
          <a:p>
            <a:pPr algn="l" eaLnBrk="1" hangingPunct="1"/>
            <a:r>
              <a:rPr lang="ja-JP" altLang="en-US" sz="2000" dirty="0">
                <a:latin typeface="ＭＳ Ｐゴシック" panose="020B0600070205080204" pitchFamily="50" charset="-128"/>
              </a:rPr>
              <a:t>１</a:t>
            </a:r>
            <a:r>
              <a:rPr lang="en-US" altLang="ja-JP" sz="2000" dirty="0">
                <a:latin typeface="ＭＳ Ｐゴシック" panose="020B0600070205080204" pitchFamily="50" charset="-128"/>
              </a:rPr>
              <a:t>.</a:t>
            </a:r>
            <a:r>
              <a:rPr lang="ja-JP" altLang="en-US" sz="2000" dirty="0">
                <a:latin typeface="ＭＳ Ｐゴシック" panose="020B0600070205080204" pitchFamily="50" charset="-128"/>
              </a:rPr>
              <a:t>タバコには有害物質が含まれています。</a:t>
            </a:r>
          </a:p>
          <a:p>
            <a:pPr algn="l" eaLnBrk="1" hangingPunct="1"/>
            <a:endParaRPr lang="ja-JP" altLang="en-US" sz="2000" dirty="0">
              <a:latin typeface="ＭＳ Ｐゴシック" panose="020B0600070205080204" pitchFamily="50" charset="-128"/>
            </a:endParaRPr>
          </a:p>
          <a:p>
            <a:pPr algn="l" eaLnBrk="1" hangingPunct="1"/>
            <a:r>
              <a:rPr lang="en-US" altLang="ja-JP" sz="2000" dirty="0">
                <a:latin typeface="ＭＳ Ｐゴシック" panose="020B0600070205080204" pitchFamily="50" charset="-128"/>
              </a:rPr>
              <a:t>2.</a:t>
            </a:r>
            <a:r>
              <a:rPr lang="ja-JP" altLang="en-US" sz="2000" dirty="0">
                <a:latin typeface="ＭＳ Ｐゴシック" panose="020B0600070205080204" pitchFamily="50" charset="-128"/>
              </a:rPr>
              <a:t>タバコの煙は周りの人にも有害です。</a:t>
            </a:r>
          </a:p>
          <a:p>
            <a:pPr algn="l" eaLnBrk="1" hangingPunct="1"/>
            <a:endParaRPr lang="ja-JP" altLang="en-US" sz="2000" dirty="0">
              <a:latin typeface="ＭＳ Ｐゴシック" panose="020B0600070205080204" pitchFamily="50" charset="-128"/>
            </a:endParaRPr>
          </a:p>
          <a:p>
            <a:pPr algn="l" eaLnBrk="1" hangingPunct="1"/>
            <a:r>
              <a:rPr lang="en-US" altLang="ja-JP" sz="2000" dirty="0">
                <a:latin typeface="ＭＳ Ｐゴシック" panose="020B0600070205080204" pitchFamily="50" charset="-128"/>
              </a:rPr>
              <a:t>3.</a:t>
            </a:r>
            <a:r>
              <a:rPr lang="ja-JP" altLang="en-US" sz="2000" dirty="0">
                <a:latin typeface="ＭＳ Ｐゴシック" panose="020B0600070205080204" pitchFamily="50" charset="-128"/>
              </a:rPr>
              <a:t>タバコの煙に含まれるニコチンが依存性をもつからです。</a:t>
            </a:r>
            <a:endParaRPr lang="en-US" altLang="ja-JP" sz="2000" dirty="0">
              <a:latin typeface="ＭＳ Ｐゴシック" panose="020B0600070205080204" pitchFamily="50" charset="-128"/>
            </a:endParaRPr>
          </a:p>
          <a:p>
            <a:pPr algn="l" eaLnBrk="1" hangingPunct="1"/>
            <a:endParaRPr lang="en-US" altLang="ja-JP" sz="2000" dirty="0">
              <a:latin typeface="ＭＳ Ｐゴシック" panose="020B0600070205080204" pitchFamily="50" charset="-128"/>
            </a:endParaRPr>
          </a:p>
          <a:p>
            <a:pPr algn="l" eaLnBrk="1" hangingPunct="1"/>
            <a:r>
              <a:rPr lang="en-US" altLang="ja-JP" sz="2000" dirty="0">
                <a:latin typeface="ＭＳ Ｐゴシック" panose="020B0600070205080204" pitchFamily="50" charset="-128"/>
              </a:rPr>
              <a:t>4.</a:t>
            </a:r>
            <a:r>
              <a:rPr lang="ja-JP" altLang="en-US" sz="2000" dirty="0">
                <a:latin typeface="ＭＳ Ｐゴシック" panose="020B0600070205080204" pitchFamily="50" charset="-128"/>
              </a:rPr>
              <a:t>大麻などの乱用につながるゲートウェイ（入口）ドラッグ。</a:t>
            </a:r>
          </a:p>
          <a:p>
            <a:pPr eaLnBrk="1" hangingPunct="1"/>
            <a:endParaRPr lang="en-US" altLang="ja-JP" sz="2000" dirty="0">
              <a:latin typeface="ＭＳ Ｐゴシック" panose="020B0600070205080204" pitchFamily="50" charset="-128"/>
            </a:endParaRPr>
          </a:p>
        </p:txBody>
      </p:sp>
      <p:sp>
        <p:nvSpPr>
          <p:cNvPr id="71685" name="Text Box 6"/>
          <p:cNvSpPr txBox="1">
            <a:spLocks noChangeArrowheads="1"/>
          </p:cNvSpPr>
          <p:nvPr/>
        </p:nvSpPr>
        <p:spPr bwMode="auto">
          <a:xfrm>
            <a:off x="4572000" y="5445125"/>
            <a:ext cx="3523722" cy="646331"/>
          </a:xfrm>
          <a:prstGeom prst="rect">
            <a:avLst/>
          </a:prstGeom>
          <a:noFill/>
          <a:ln w="38100">
            <a:solidFill>
              <a:srgbClr val="80808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00"/>
                </a:solidFill>
              </a:rPr>
              <a:t>2024</a:t>
            </a:r>
            <a:r>
              <a:rPr lang="ja-JP" altLang="en-US" sz="1800" dirty="0">
                <a:solidFill>
                  <a:srgbClr val="000000"/>
                </a:solidFill>
              </a:rPr>
              <a:t>年度　禁煙ポスター優秀作品</a:t>
            </a:r>
          </a:p>
          <a:p>
            <a:pPr eaLnBrk="1" hangingPunct="1">
              <a:spcBef>
                <a:spcPct val="0"/>
              </a:spcBef>
              <a:buFontTx/>
              <a:buNone/>
            </a:pPr>
            <a:r>
              <a:rPr lang="ja-JP" altLang="en-US" sz="1800" dirty="0">
                <a:solidFill>
                  <a:srgbClr val="000000"/>
                </a:solidFill>
              </a:rPr>
              <a:t>藤沢市薬剤師会</a:t>
            </a:r>
          </a:p>
        </p:txBody>
      </p:sp>
      <p:pic>
        <p:nvPicPr>
          <p:cNvPr id="3" name="図 2">
            <a:extLst>
              <a:ext uri="{FF2B5EF4-FFF2-40B4-BE49-F238E27FC236}">
                <a16:creationId xmlns:a16="http://schemas.microsoft.com/office/drawing/2014/main" id="{20DE143D-6707-60DA-3CCA-B6B2EF60BC2E}"/>
              </a:ext>
            </a:extLst>
          </p:cNvPr>
          <p:cNvPicPr>
            <a:picLocks noChangeAspect="1"/>
          </p:cNvPicPr>
          <p:nvPr/>
        </p:nvPicPr>
        <p:blipFill>
          <a:blip r:embed="rId3"/>
          <a:stretch>
            <a:fillRect/>
          </a:stretch>
        </p:blipFill>
        <p:spPr>
          <a:xfrm>
            <a:off x="250825" y="1156918"/>
            <a:ext cx="3963719" cy="560199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86018" name="タイトル 1"/>
          <p:cNvSpPr>
            <a:spLocks noGrp="1"/>
          </p:cNvSpPr>
          <p:nvPr>
            <p:ph type="title"/>
          </p:nvPr>
        </p:nvSpPr>
        <p:spPr>
          <a:xfrm>
            <a:off x="1187624" y="1643063"/>
            <a:ext cx="7227714" cy="1890712"/>
          </a:xfrm>
        </p:spPr>
        <p:txBody>
          <a:bodyPr/>
          <a:lstStyle/>
          <a:p>
            <a:pPr eaLnBrk="1" hangingPunct="1"/>
            <a:r>
              <a:rPr lang="ja-JP" altLang="en-US" sz="6600" dirty="0">
                <a:solidFill>
                  <a:schemeClr val="bg1"/>
                </a:solidFill>
              </a:rPr>
              <a:t>薬物乱用について</a:t>
            </a:r>
          </a:p>
        </p:txBody>
      </p:sp>
      <p:pic>
        <p:nvPicPr>
          <p:cNvPr id="2" name="図 1">
            <a:extLst>
              <a:ext uri="{FF2B5EF4-FFF2-40B4-BE49-F238E27FC236}">
                <a16:creationId xmlns:a16="http://schemas.microsoft.com/office/drawing/2014/main" id="{D5C5CA34-9EB7-214F-3F48-9E233C8218AC}"/>
              </a:ext>
            </a:extLst>
          </p:cNvPr>
          <p:cNvPicPr>
            <a:picLocks noChangeAspect="1"/>
          </p:cNvPicPr>
          <p:nvPr/>
        </p:nvPicPr>
        <p:blipFill>
          <a:blip r:embed="rId3"/>
          <a:stretch>
            <a:fillRect/>
          </a:stretch>
        </p:blipFill>
        <p:spPr>
          <a:xfrm>
            <a:off x="7452320" y="6021288"/>
            <a:ext cx="1231499" cy="46333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薬物乱用の現状</a:t>
            </a:r>
          </a:p>
        </p:txBody>
      </p:sp>
      <p:sp>
        <p:nvSpPr>
          <p:cNvPr id="3" name="コンテンツ プレースホルダー 2"/>
          <p:cNvSpPr>
            <a:spLocks noGrp="1"/>
          </p:cNvSpPr>
          <p:nvPr>
            <p:ph sz="quarter" idx="1"/>
          </p:nvPr>
        </p:nvSpPr>
        <p:spPr>
          <a:xfrm>
            <a:off x="612775" y="1779270"/>
            <a:ext cx="8153400" cy="4673600"/>
          </a:xfrm>
        </p:spPr>
        <p:txBody>
          <a:bodyPr/>
          <a:lstStyle/>
          <a:p>
            <a:pPr>
              <a:lnSpc>
                <a:spcPct val="150000"/>
              </a:lnSpc>
            </a:pPr>
            <a:r>
              <a:rPr kumimoji="1" lang="ja-JP" altLang="en-US" sz="2800" dirty="0"/>
              <a:t>年間の検挙者数、約</a:t>
            </a:r>
            <a:r>
              <a:rPr kumimoji="1" lang="en-US" altLang="ja-JP" sz="2800" dirty="0"/>
              <a:t>13,000</a:t>
            </a:r>
            <a:r>
              <a:rPr kumimoji="1" lang="ja-JP" altLang="en-US" sz="2800" dirty="0"/>
              <a:t>人</a:t>
            </a:r>
            <a:endParaRPr kumimoji="1" lang="en-US" altLang="ja-JP" sz="2800" dirty="0"/>
          </a:p>
          <a:p>
            <a:pPr>
              <a:lnSpc>
                <a:spcPct val="150000"/>
              </a:lnSpc>
            </a:pPr>
            <a:r>
              <a:rPr lang="ja-JP" altLang="en-US" sz="2800" dirty="0"/>
              <a:t>その</a:t>
            </a:r>
            <a:r>
              <a:rPr lang="en-US" altLang="ja-JP" sz="2800" dirty="0"/>
              <a:t>80</a:t>
            </a:r>
            <a:r>
              <a:rPr lang="ja-JP" altLang="en-US" sz="2800" dirty="0"/>
              <a:t>％は覚醒剤事犯</a:t>
            </a:r>
          </a:p>
          <a:p>
            <a:pPr>
              <a:lnSpc>
                <a:spcPct val="150000"/>
              </a:lnSpc>
            </a:pPr>
            <a:r>
              <a:rPr kumimoji="1" lang="ja-JP" altLang="en-US" sz="2800" dirty="0"/>
              <a:t>多剤乱用者が増えている</a:t>
            </a:r>
            <a:endParaRPr kumimoji="1" lang="en-US" altLang="ja-JP" sz="2800" dirty="0"/>
          </a:p>
          <a:p>
            <a:pPr>
              <a:lnSpc>
                <a:spcPct val="150000"/>
              </a:lnSpc>
            </a:pPr>
            <a:r>
              <a:rPr lang="ja-JP" altLang="en-US" sz="2800" dirty="0"/>
              <a:t>インターネットや</a:t>
            </a:r>
            <a:r>
              <a:rPr lang="en-US" altLang="ja-JP" sz="2800" dirty="0"/>
              <a:t>SNS</a:t>
            </a:r>
            <a:r>
              <a:rPr lang="ja-JP" altLang="en-US" sz="2800" dirty="0"/>
              <a:t>により入手しやすくなった</a:t>
            </a:r>
            <a:endParaRPr lang="en-US" altLang="ja-JP" sz="2800" dirty="0"/>
          </a:p>
          <a:p>
            <a:pPr>
              <a:lnSpc>
                <a:spcPct val="150000"/>
              </a:lnSpc>
            </a:pPr>
            <a:r>
              <a:rPr lang="ja-JP" altLang="en-US" sz="2800" dirty="0"/>
              <a:t>低年齢化している</a:t>
            </a:r>
            <a:endParaRPr lang="en-US" altLang="ja-JP" sz="2800" dirty="0"/>
          </a:p>
          <a:p>
            <a:pPr>
              <a:lnSpc>
                <a:spcPct val="150000"/>
              </a:lnSpc>
            </a:pPr>
            <a:r>
              <a:rPr kumimoji="1" lang="ja-JP" altLang="en-US" sz="2800" dirty="0"/>
              <a:t>外国のターゲットになっている</a:t>
            </a:r>
          </a:p>
        </p:txBody>
      </p:sp>
      <p:pic>
        <p:nvPicPr>
          <p:cNvPr id="4" name="図 3">
            <a:extLst>
              <a:ext uri="{FF2B5EF4-FFF2-40B4-BE49-F238E27FC236}">
                <a16:creationId xmlns:a16="http://schemas.microsoft.com/office/drawing/2014/main" id="{90C5D5A6-AEE3-C988-6CB5-765669F708CF}"/>
              </a:ext>
            </a:extLst>
          </p:cNvPr>
          <p:cNvPicPr>
            <a:picLocks noChangeAspect="1"/>
          </p:cNvPicPr>
          <p:nvPr/>
        </p:nvPicPr>
        <p:blipFill>
          <a:blip r:embed="rId3"/>
          <a:stretch>
            <a:fillRect/>
          </a:stretch>
        </p:blipFill>
        <p:spPr>
          <a:xfrm>
            <a:off x="7502923" y="6065734"/>
            <a:ext cx="1231499" cy="46333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密輸の手口</a:t>
            </a:r>
          </a:p>
        </p:txBody>
      </p:sp>
      <p:sp>
        <p:nvSpPr>
          <p:cNvPr id="3" name="コンテンツ プレースホルダー 2"/>
          <p:cNvSpPr>
            <a:spLocks noGrp="1"/>
          </p:cNvSpPr>
          <p:nvPr>
            <p:ph sz="quarter" idx="1"/>
          </p:nvPr>
        </p:nvSpPr>
        <p:spPr>
          <a:xfrm>
            <a:off x="612648" y="1844824"/>
            <a:ext cx="7775776" cy="4392488"/>
          </a:xfrm>
        </p:spPr>
        <p:txBody>
          <a:bodyPr/>
          <a:lstStyle/>
          <a:p>
            <a:r>
              <a:rPr kumimoji="1" lang="ja-JP" altLang="en-US" sz="3200" dirty="0"/>
              <a:t>密輸の際、薬物</a:t>
            </a:r>
            <a:r>
              <a:rPr lang="ja-JP" altLang="en-US" sz="3200" dirty="0"/>
              <a:t>を隠すのに使われたものはどれでしょう？</a:t>
            </a:r>
            <a:endParaRPr lang="en-US" altLang="ja-JP" sz="3200" dirty="0"/>
          </a:p>
          <a:p>
            <a:endParaRPr lang="en-US" altLang="ja-JP" sz="1200" dirty="0"/>
          </a:p>
          <a:p>
            <a:pPr marL="0" indent="0">
              <a:lnSpc>
                <a:spcPct val="150000"/>
              </a:lnSpc>
              <a:buNone/>
            </a:pPr>
            <a:r>
              <a:rPr lang="ja-JP" altLang="en-US" sz="3200" dirty="0"/>
              <a:t>　　　</a:t>
            </a:r>
            <a:r>
              <a:rPr lang="en-US" altLang="ja-JP" sz="3200" dirty="0"/>
              <a:t>1.</a:t>
            </a:r>
            <a:r>
              <a:rPr lang="ja-JP" altLang="en-US" sz="3200" dirty="0"/>
              <a:t>　冷凍マグロ　</a:t>
            </a:r>
            <a:endParaRPr lang="en-US" altLang="ja-JP" sz="3200" dirty="0"/>
          </a:p>
          <a:p>
            <a:pPr marL="0" indent="0">
              <a:lnSpc>
                <a:spcPct val="150000"/>
              </a:lnSpc>
              <a:buNone/>
            </a:pPr>
            <a:r>
              <a:rPr kumimoji="1" lang="ja-JP" altLang="en-US" sz="3200" dirty="0"/>
              <a:t>　　　</a:t>
            </a:r>
            <a:r>
              <a:rPr kumimoji="1" lang="en-US" altLang="ja-JP" sz="3200" dirty="0"/>
              <a:t>2.</a:t>
            </a:r>
            <a:r>
              <a:rPr kumimoji="1" lang="ja-JP" altLang="en-US" sz="3200" dirty="0"/>
              <a:t>　</a:t>
            </a:r>
            <a:r>
              <a:rPr lang="ja-JP" altLang="en-US" sz="3200" dirty="0"/>
              <a:t>ロードローラー</a:t>
            </a:r>
            <a:endParaRPr lang="en-US" altLang="ja-JP" sz="3200" dirty="0"/>
          </a:p>
          <a:p>
            <a:pPr marL="0" indent="0">
              <a:lnSpc>
                <a:spcPct val="150000"/>
              </a:lnSpc>
              <a:buNone/>
            </a:pPr>
            <a:r>
              <a:rPr kumimoji="1" lang="ja-JP" altLang="en-US" sz="3200" dirty="0"/>
              <a:t>　　　</a:t>
            </a:r>
            <a:r>
              <a:rPr kumimoji="1" lang="en-US" altLang="ja-JP" sz="3200" dirty="0"/>
              <a:t>3.</a:t>
            </a:r>
            <a:r>
              <a:rPr kumimoji="1" lang="ja-JP" altLang="en-US" sz="3200" dirty="0"/>
              <a:t>　ＬＥＤライト</a:t>
            </a:r>
          </a:p>
        </p:txBody>
      </p:sp>
      <p:pic>
        <p:nvPicPr>
          <p:cNvPr id="4" name="図 3"/>
          <p:cNvPicPr>
            <a:picLocks noChangeAspect="1"/>
          </p:cNvPicPr>
          <p:nvPr/>
        </p:nvPicPr>
        <p:blipFill>
          <a:blip r:embed="rId3"/>
          <a:stretch>
            <a:fillRect/>
          </a:stretch>
        </p:blipFill>
        <p:spPr>
          <a:xfrm>
            <a:off x="5076056" y="2492896"/>
            <a:ext cx="3513254" cy="1682701"/>
          </a:xfrm>
          <a:prstGeom prst="rect">
            <a:avLst/>
          </a:prstGeom>
        </p:spPr>
      </p:pic>
      <p:pic>
        <p:nvPicPr>
          <p:cNvPr id="6" name="図 5"/>
          <p:cNvPicPr>
            <a:picLocks noChangeAspect="1"/>
          </p:cNvPicPr>
          <p:nvPr/>
        </p:nvPicPr>
        <p:blipFill>
          <a:blip r:embed="rId4"/>
          <a:stretch>
            <a:fillRect/>
          </a:stretch>
        </p:blipFill>
        <p:spPr>
          <a:xfrm>
            <a:off x="884157" y="5734915"/>
            <a:ext cx="4542062" cy="1003479"/>
          </a:xfrm>
          <a:prstGeom prst="rect">
            <a:avLst/>
          </a:prstGeom>
        </p:spPr>
      </p:pic>
      <p:pic>
        <p:nvPicPr>
          <p:cNvPr id="8" name="図 7"/>
          <p:cNvPicPr>
            <a:picLocks noChangeAspect="1"/>
          </p:cNvPicPr>
          <p:nvPr/>
        </p:nvPicPr>
        <p:blipFill>
          <a:blip r:embed="rId5"/>
          <a:stretch>
            <a:fillRect/>
          </a:stretch>
        </p:blipFill>
        <p:spPr>
          <a:xfrm>
            <a:off x="5452293" y="4049541"/>
            <a:ext cx="3390476" cy="2495238"/>
          </a:xfrm>
          <a:prstGeom prst="rect">
            <a:avLst/>
          </a:prstGeom>
        </p:spPr>
      </p:pic>
      <p:pic>
        <p:nvPicPr>
          <p:cNvPr id="5" name="図 4">
            <a:extLst>
              <a:ext uri="{FF2B5EF4-FFF2-40B4-BE49-F238E27FC236}">
                <a16:creationId xmlns:a16="http://schemas.microsoft.com/office/drawing/2014/main" id="{D4292E1B-0931-9BF1-3283-D44EA32A6556}"/>
              </a:ext>
            </a:extLst>
          </p:cNvPr>
          <p:cNvPicPr>
            <a:picLocks noChangeAspect="1"/>
          </p:cNvPicPr>
          <p:nvPr/>
        </p:nvPicPr>
        <p:blipFill>
          <a:blip r:embed="rId6"/>
          <a:stretch>
            <a:fillRect/>
          </a:stretch>
        </p:blipFill>
        <p:spPr>
          <a:xfrm>
            <a:off x="7772674" y="6313111"/>
            <a:ext cx="1231499" cy="46333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52450" y="41746"/>
            <a:ext cx="7772400" cy="1143000"/>
          </a:xfrm>
        </p:spPr>
        <p:txBody>
          <a:bodyPr/>
          <a:lstStyle/>
          <a:p>
            <a:pPr eaLnBrk="1" hangingPunct="1"/>
            <a:r>
              <a:rPr lang="ja-JP" altLang="en-US" dirty="0"/>
              <a:t>乱用薬物とは</a:t>
            </a:r>
          </a:p>
        </p:txBody>
      </p:sp>
      <p:sp>
        <p:nvSpPr>
          <p:cNvPr id="92163" name="Rectangle 3"/>
          <p:cNvSpPr>
            <a:spLocks noGrp="1" noChangeArrowheads="1"/>
          </p:cNvSpPr>
          <p:nvPr>
            <p:ph sz="quarter" idx="1"/>
          </p:nvPr>
        </p:nvSpPr>
        <p:spPr>
          <a:xfrm>
            <a:off x="552450" y="1767205"/>
            <a:ext cx="8305800" cy="4519295"/>
          </a:xfrm>
        </p:spPr>
        <p:txBody>
          <a:bodyPr/>
          <a:lstStyle/>
          <a:p>
            <a:pPr eaLnBrk="1" hangingPunct="1">
              <a:lnSpc>
                <a:spcPct val="100000"/>
              </a:lnSpc>
            </a:pPr>
            <a:r>
              <a:rPr lang="ja-JP" altLang="en-US" dirty="0"/>
              <a:t>法律で禁じられているもの</a:t>
            </a:r>
          </a:p>
          <a:p>
            <a:pPr lvl="1" eaLnBrk="1" hangingPunct="1"/>
            <a:r>
              <a:rPr lang="ja-JP" altLang="en-US" dirty="0">
                <a:solidFill>
                  <a:srgbClr val="FF0000"/>
                </a:solidFill>
                <a:sym typeface="+mn-ea"/>
              </a:rPr>
              <a:t>大麻</a:t>
            </a:r>
            <a:r>
              <a:rPr lang="ja-JP" altLang="en-US" dirty="0">
                <a:sym typeface="+mn-ea"/>
              </a:rPr>
              <a:t>、</a:t>
            </a:r>
            <a:r>
              <a:rPr lang="ja-JP" altLang="en-US" dirty="0">
                <a:solidFill>
                  <a:srgbClr val="FF0000"/>
                </a:solidFill>
                <a:sym typeface="+mn-ea"/>
              </a:rPr>
              <a:t>覚醒</a:t>
            </a:r>
            <a:r>
              <a:rPr lang="ja-JP" altLang="en-US" sz="2800" dirty="0">
                <a:solidFill>
                  <a:srgbClr val="FF0000"/>
                </a:solidFill>
                <a:sym typeface="+mn-ea"/>
              </a:rPr>
              <a:t>剤</a:t>
            </a:r>
            <a:r>
              <a:rPr lang="ja-JP" altLang="en-US" dirty="0">
                <a:sym typeface="+mn-ea"/>
              </a:rPr>
              <a:t>、</a:t>
            </a:r>
            <a:r>
              <a:rPr lang="ja-JP" altLang="en-US" sz="2800" dirty="0">
                <a:solidFill>
                  <a:srgbClr val="FF0000"/>
                </a:solidFill>
                <a:sym typeface="+mn-ea"/>
              </a:rPr>
              <a:t>危険ドラッグ</a:t>
            </a:r>
            <a:endParaRPr lang="en-US" altLang="ja-JP" dirty="0">
              <a:sym typeface="+mn-ea"/>
            </a:endParaRPr>
          </a:p>
          <a:p>
            <a:pPr lvl="1" eaLnBrk="1" hangingPunct="1"/>
            <a:r>
              <a:rPr lang="ja-JP" altLang="en-US" dirty="0">
                <a:sym typeface="+mn-ea"/>
              </a:rPr>
              <a:t>コカイン、</a:t>
            </a:r>
            <a:r>
              <a:rPr lang="ja-JP" altLang="en-US" dirty="0"/>
              <a:t>ＭＤＭＡ、</a:t>
            </a:r>
            <a:r>
              <a:rPr lang="ja-JP" altLang="en-US" dirty="0">
                <a:sym typeface="+mn-ea"/>
              </a:rPr>
              <a:t>ヘロイン、ＬＳＤ</a:t>
            </a:r>
          </a:p>
          <a:p>
            <a:pPr lvl="1" eaLnBrk="1" hangingPunct="1">
              <a:lnSpc>
                <a:spcPct val="100000"/>
              </a:lnSpc>
            </a:pPr>
            <a:r>
              <a:rPr lang="ja-JP" altLang="en-US" dirty="0"/>
              <a:t>持っているだけで処罰されます</a:t>
            </a:r>
          </a:p>
          <a:p>
            <a:pPr eaLnBrk="1" hangingPunct="1">
              <a:lnSpc>
                <a:spcPct val="100000"/>
              </a:lnSpc>
            </a:pPr>
            <a:endParaRPr lang="ja-JP" altLang="en-US" dirty="0"/>
          </a:p>
          <a:p>
            <a:pPr eaLnBrk="1" hangingPunct="1">
              <a:lnSpc>
                <a:spcPct val="100000"/>
              </a:lnSpc>
            </a:pPr>
            <a:r>
              <a:rPr lang="ja-JP" altLang="en-US" dirty="0"/>
              <a:t>使い方しだいで乱用薬物になるもの</a:t>
            </a:r>
          </a:p>
          <a:p>
            <a:pPr lvl="1" eaLnBrk="1" hangingPunct="1">
              <a:lnSpc>
                <a:spcPct val="100000"/>
              </a:lnSpc>
            </a:pPr>
            <a:r>
              <a:rPr lang="ja-JP" altLang="en-US" dirty="0"/>
              <a:t>向精神薬、咳止め薬などの医薬品</a:t>
            </a:r>
          </a:p>
          <a:p>
            <a:pPr lvl="1" eaLnBrk="1" hangingPunct="1">
              <a:lnSpc>
                <a:spcPct val="100000"/>
              </a:lnSpc>
            </a:pPr>
            <a:r>
              <a:rPr lang="ja-JP" altLang="en-US" dirty="0"/>
              <a:t>シンナー、トルエン、ガス</a:t>
            </a:r>
          </a:p>
        </p:txBody>
      </p:sp>
      <p:pic>
        <p:nvPicPr>
          <p:cNvPr id="2" name="図 1">
            <a:extLst>
              <a:ext uri="{FF2B5EF4-FFF2-40B4-BE49-F238E27FC236}">
                <a16:creationId xmlns:a16="http://schemas.microsoft.com/office/drawing/2014/main" id="{1E1FD158-36CD-1903-4E7D-EDB0EC68665E}"/>
              </a:ext>
            </a:extLst>
          </p:cNvPr>
          <p:cNvPicPr>
            <a:picLocks noChangeAspect="1"/>
          </p:cNvPicPr>
          <p:nvPr/>
        </p:nvPicPr>
        <p:blipFill>
          <a:blip r:embed="rId3"/>
          <a:stretch>
            <a:fillRect/>
          </a:stretch>
        </p:blipFill>
        <p:spPr>
          <a:xfrm>
            <a:off x="7626751" y="6054832"/>
            <a:ext cx="1231499" cy="46333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大麻（マリファナ）</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0422" y="1550988"/>
            <a:ext cx="4883934" cy="2376264"/>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422" y="3989380"/>
            <a:ext cx="4916170" cy="2391949"/>
          </a:xfrm>
          <a:prstGeom prst="rect">
            <a:avLst/>
          </a:prstGeom>
        </p:spPr>
      </p:pic>
      <p:sp>
        <p:nvSpPr>
          <p:cNvPr id="3" name="テキスト ボックス 2"/>
          <p:cNvSpPr txBox="1"/>
          <p:nvPr/>
        </p:nvSpPr>
        <p:spPr>
          <a:xfrm>
            <a:off x="6234052" y="6519446"/>
            <a:ext cx="2880320" cy="338554"/>
          </a:xfrm>
          <a:prstGeom prst="rect">
            <a:avLst/>
          </a:prstGeom>
          <a:noFill/>
        </p:spPr>
        <p:txBody>
          <a:bodyPr wrap="square" rtlCol="0">
            <a:spAutoFit/>
          </a:bodyPr>
          <a:lstStyle/>
          <a:p>
            <a:r>
              <a:rPr lang="ja-JP" altLang="en-US" sz="1600" dirty="0"/>
              <a:t>出典：麻薬取締官ウェブサイト</a:t>
            </a:r>
            <a:endParaRPr kumimoji="1" lang="ja-JP" altLang="en-US" sz="1600" dirty="0"/>
          </a:p>
        </p:txBody>
      </p:sp>
      <p:sp>
        <p:nvSpPr>
          <p:cNvPr id="6" name="テキスト ボックス 5"/>
          <p:cNvSpPr txBox="1"/>
          <p:nvPr/>
        </p:nvSpPr>
        <p:spPr>
          <a:xfrm>
            <a:off x="6234052" y="1681056"/>
            <a:ext cx="2531996" cy="4401205"/>
          </a:xfrm>
          <a:prstGeom prst="rect">
            <a:avLst/>
          </a:prstGeom>
          <a:noFill/>
        </p:spPr>
        <p:txBody>
          <a:bodyPr wrap="square" rtlCol="0">
            <a:spAutoFit/>
          </a:bodyPr>
          <a:lstStyle/>
          <a:p>
            <a:r>
              <a:rPr kumimoji="1" lang="en-US" altLang="ja-JP" sz="2800" dirty="0"/>
              <a:t>《</a:t>
            </a:r>
            <a:r>
              <a:rPr kumimoji="1" lang="ja-JP" altLang="en-US" sz="2800" dirty="0"/>
              <a:t>乾燥大麻</a:t>
            </a:r>
            <a:r>
              <a:rPr kumimoji="1" lang="en-US" altLang="ja-JP" sz="2800" dirty="0"/>
              <a:t>》</a:t>
            </a:r>
          </a:p>
          <a:p>
            <a:r>
              <a:rPr kumimoji="1" lang="ja-JP" altLang="en-US" sz="2800" dirty="0"/>
              <a:t>ハッパ</a:t>
            </a:r>
          </a:p>
          <a:p>
            <a:r>
              <a:rPr kumimoji="1" lang="ja-JP" altLang="en-US" sz="2800" dirty="0"/>
              <a:t>ハーブ</a:t>
            </a:r>
          </a:p>
          <a:p>
            <a:r>
              <a:rPr lang="ja-JP" altLang="en-US" sz="2800" dirty="0"/>
              <a:t>グラス</a:t>
            </a:r>
          </a:p>
          <a:p>
            <a:r>
              <a:rPr lang="ja-JP" altLang="en-US" sz="2800" dirty="0"/>
              <a:t>草</a:t>
            </a:r>
            <a:endParaRPr lang="en-US" altLang="ja-JP" sz="2800" dirty="0"/>
          </a:p>
          <a:p>
            <a:r>
              <a:rPr lang="ja-JP" altLang="en-US" sz="2800" dirty="0"/>
              <a:t>野菜</a:t>
            </a:r>
          </a:p>
          <a:p>
            <a:r>
              <a:rPr kumimoji="1" lang="en-US" altLang="ja-JP" sz="2800" dirty="0"/>
              <a:t>《</a:t>
            </a:r>
            <a:r>
              <a:rPr kumimoji="1" lang="ja-JP" altLang="en-US" sz="2800" dirty="0"/>
              <a:t>大麻樹脂</a:t>
            </a:r>
            <a:r>
              <a:rPr kumimoji="1" lang="en-US" altLang="ja-JP" sz="2800" dirty="0"/>
              <a:t>》</a:t>
            </a:r>
          </a:p>
          <a:p>
            <a:r>
              <a:rPr lang="ja-JP" altLang="en-US" sz="2800" dirty="0"/>
              <a:t>ハシシ</a:t>
            </a:r>
          </a:p>
          <a:p>
            <a:r>
              <a:rPr kumimoji="1" lang="ja-JP" altLang="en-US" sz="2800" dirty="0"/>
              <a:t>チャラス</a:t>
            </a:r>
          </a:p>
          <a:p>
            <a:r>
              <a:rPr lang="ja-JP" altLang="en-US" sz="2800" dirty="0"/>
              <a:t>チョコ</a:t>
            </a:r>
            <a:endParaRPr kumimoji="1" lang="ja-JP" alt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楕円 28"/>
          <p:cNvSpPr/>
          <p:nvPr/>
        </p:nvSpPr>
        <p:spPr>
          <a:xfrm>
            <a:off x="5956431" y="1689600"/>
            <a:ext cx="2359984" cy="834441"/>
          </a:xfrm>
          <a:prstGeom prst="ellipse">
            <a:avLst/>
          </a:prstGeom>
          <a:solidFill>
            <a:srgbClr val="A6F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5869771" y="2737150"/>
            <a:ext cx="3239470" cy="829088"/>
          </a:xfrm>
          <a:prstGeom prst="ellipse">
            <a:avLst/>
          </a:prstGeom>
          <a:solidFill>
            <a:srgbClr val="A6F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3081829" y="5429749"/>
            <a:ext cx="2874602" cy="95454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p:cNvSpPr/>
          <p:nvPr/>
        </p:nvSpPr>
        <p:spPr>
          <a:xfrm>
            <a:off x="462964" y="2401449"/>
            <a:ext cx="2376264" cy="770688"/>
          </a:xfrm>
          <a:prstGeom prst="ellipse">
            <a:avLst/>
          </a:prstGeom>
          <a:solidFill>
            <a:srgbClr val="A6F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3849998" y="2165396"/>
            <a:ext cx="2359984" cy="826115"/>
          </a:xfrm>
          <a:prstGeom prst="ellipse">
            <a:avLst/>
          </a:prstGeom>
          <a:solidFill>
            <a:srgbClr val="A6F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5456033" y="4161389"/>
            <a:ext cx="3653208" cy="1107474"/>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641303" y="277884"/>
            <a:ext cx="6336704" cy="830997"/>
          </a:xfrm>
          <a:prstGeom prst="rect">
            <a:avLst/>
          </a:prstGeom>
          <a:noFill/>
        </p:spPr>
        <p:txBody>
          <a:bodyPr wrap="square" rtlCol="0">
            <a:spAutoFit/>
          </a:bodyPr>
          <a:lstStyle/>
          <a:p>
            <a:r>
              <a:rPr kumimoji="1" lang="ja-JP" altLang="en-US" sz="4800" dirty="0"/>
              <a:t>大麻の体に及ぼす影響</a:t>
            </a:r>
          </a:p>
        </p:txBody>
      </p:sp>
      <p:pic>
        <p:nvPicPr>
          <p:cNvPr id="4" name="図 3"/>
          <p:cNvPicPr>
            <a:picLocks noChangeAspect="1"/>
          </p:cNvPicPr>
          <p:nvPr/>
        </p:nvPicPr>
        <p:blipFill>
          <a:blip r:embed="rId3"/>
          <a:stretch>
            <a:fillRect/>
          </a:stretch>
        </p:blipFill>
        <p:spPr>
          <a:xfrm>
            <a:off x="3572696" y="3172137"/>
            <a:ext cx="1941983" cy="2027146"/>
          </a:xfrm>
          <a:prstGeom prst="rect">
            <a:avLst/>
          </a:prstGeom>
        </p:spPr>
      </p:pic>
      <p:sp>
        <p:nvSpPr>
          <p:cNvPr id="6" name="テキスト ボックス 5"/>
          <p:cNvSpPr txBox="1"/>
          <p:nvPr/>
        </p:nvSpPr>
        <p:spPr>
          <a:xfrm>
            <a:off x="6250069" y="2903652"/>
            <a:ext cx="2518638" cy="492443"/>
          </a:xfrm>
          <a:prstGeom prst="rect">
            <a:avLst/>
          </a:prstGeom>
          <a:noFill/>
        </p:spPr>
        <p:txBody>
          <a:bodyPr wrap="none" rtlCol="0">
            <a:spAutoFit/>
          </a:bodyPr>
          <a:lstStyle/>
          <a:p>
            <a:r>
              <a:rPr lang="ja-JP" altLang="en-US" sz="2600" dirty="0"/>
              <a:t>生殖器官の異常</a:t>
            </a:r>
          </a:p>
        </p:txBody>
      </p:sp>
      <p:sp>
        <p:nvSpPr>
          <p:cNvPr id="12" name="テキスト ボックス 11"/>
          <p:cNvSpPr txBox="1"/>
          <p:nvPr/>
        </p:nvSpPr>
        <p:spPr>
          <a:xfrm>
            <a:off x="3426523" y="5645147"/>
            <a:ext cx="2185214" cy="492443"/>
          </a:xfrm>
          <a:prstGeom prst="rect">
            <a:avLst/>
          </a:prstGeom>
          <a:noFill/>
        </p:spPr>
        <p:txBody>
          <a:bodyPr wrap="none" rtlCol="0">
            <a:spAutoFit/>
          </a:bodyPr>
          <a:lstStyle/>
          <a:p>
            <a:r>
              <a:rPr lang="zh-TW" altLang="en-US" sz="2600" dirty="0"/>
              <a:t>無動機症候群</a:t>
            </a:r>
          </a:p>
        </p:txBody>
      </p:sp>
      <p:sp>
        <p:nvSpPr>
          <p:cNvPr id="24" name="楕円 23"/>
          <p:cNvSpPr/>
          <p:nvPr/>
        </p:nvSpPr>
        <p:spPr>
          <a:xfrm>
            <a:off x="1543449" y="1632078"/>
            <a:ext cx="2878272" cy="785428"/>
          </a:xfrm>
          <a:prstGeom prst="ellipse">
            <a:avLst/>
          </a:prstGeom>
          <a:solidFill>
            <a:srgbClr val="A6F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17113" y="2527699"/>
            <a:ext cx="2185214" cy="492443"/>
          </a:xfrm>
          <a:prstGeom prst="rect">
            <a:avLst/>
          </a:prstGeom>
          <a:noFill/>
        </p:spPr>
        <p:txBody>
          <a:bodyPr wrap="none" rtlCol="0">
            <a:spAutoFit/>
          </a:bodyPr>
          <a:lstStyle/>
          <a:p>
            <a:r>
              <a:rPr lang="ja-JP" altLang="en-US" sz="2600" dirty="0"/>
              <a:t>心拍数の増加</a:t>
            </a:r>
            <a:endParaRPr kumimoji="1" lang="ja-JP" altLang="en-US" sz="2600" dirty="0"/>
          </a:p>
        </p:txBody>
      </p:sp>
      <p:sp>
        <p:nvSpPr>
          <p:cNvPr id="14" name="テキスト ボックス 13"/>
          <p:cNvSpPr txBox="1"/>
          <p:nvPr/>
        </p:nvSpPr>
        <p:spPr>
          <a:xfrm>
            <a:off x="5636661" y="4446306"/>
            <a:ext cx="3350597" cy="492443"/>
          </a:xfrm>
          <a:prstGeom prst="rect">
            <a:avLst/>
          </a:prstGeom>
          <a:noFill/>
        </p:spPr>
        <p:txBody>
          <a:bodyPr wrap="none" rtlCol="0">
            <a:spAutoFit/>
          </a:bodyPr>
          <a:lstStyle/>
          <a:p>
            <a:r>
              <a:rPr lang="ja-JP" altLang="en-US" sz="2600" dirty="0"/>
              <a:t>精神障害（妄想、幻覚</a:t>
            </a:r>
            <a:r>
              <a:rPr lang="en-US" altLang="ja-JP" sz="2600" dirty="0"/>
              <a:t>)</a:t>
            </a:r>
          </a:p>
        </p:txBody>
      </p:sp>
      <p:sp>
        <p:nvSpPr>
          <p:cNvPr id="15" name="テキスト ボックス 14"/>
          <p:cNvSpPr txBox="1"/>
          <p:nvPr/>
        </p:nvSpPr>
        <p:spPr>
          <a:xfrm>
            <a:off x="6307681" y="1873797"/>
            <a:ext cx="1851789" cy="492443"/>
          </a:xfrm>
          <a:prstGeom prst="rect">
            <a:avLst/>
          </a:prstGeom>
          <a:noFill/>
        </p:spPr>
        <p:txBody>
          <a:bodyPr wrap="none" rtlCol="0">
            <a:spAutoFit/>
          </a:bodyPr>
          <a:lstStyle/>
          <a:p>
            <a:r>
              <a:rPr lang="ja-JP" altLang="en-US" sz="2600" dirty="0"/>
              <a:t>知覚の変容</a:t>
            </a:r>
          </a:p>
        </p:txBody>
      </p:sp>
      <p:pic>
        <p:nvPicPr>
          <p:cNvPr id="16" name="図 15"/>
          <p:cNvPicPr>
            <a:picLocks noChangeAspect="1"/>
          </p:cNvPicPr>
          <p:nvPr/>
        </p:nvPicPr>
        <p:blipFill>
          <a:blip r:embed="rId4"/>
          <a:stretch>
            <a:fillRect/>
          </a:stretch>
        </p:blipFill>
        <p:spPr>
          <a:xfrm>
            <a:off x="7608792" y="136028"/>
            <a:ext cx="923647" cy="923647"/>
          </a:xfrm>
          <a:prstGeom prst="rect">
            <a:avLst/>
          </a:prstGeom>
        </p:spPr>
      </p:pic>
      <p:sp>
        <p:nvSpPr>
          <p:cNvPr id="21" name="テキスト ボックス 20"/>
          <p:cNvSpPr txBox="1"/>
          <p:nvPr/>
        </p:nvSpPr>
        <p:spPr>
          <a:xfrm>
            <a:off x="2014989" y="1832025"/>
            <a:ext cx="1979721" cy="492443"/>
          </a:xfrm>
          <a:prstGeom prst="rect">
            <a:avLst/>
          </a:prstGeom>
          <a:noFill/>
        </p:spPr>
        <p:txBody>
          <a:bodyPr wrap="square" rtlCol="0">
            <a:spAutoFit/>
          </a:bodyPr>
          <a:lstStyle/>
          <a:p>
            <a:r>
              <a:rPr lang="ja-JP" altLang="en-US" sz="2600" dirty="0"/>
              <a:t>結膜の充血</a:t>
            </a:r>
            <a:endParaRPr kumimoji="1" lang="ja-JP" altLang="en-US" sz="2600" dirty="0"/>
          </a:p>
        </p:txBody>
      </p:sp>
      <p:sp>
        <p:nvSpPr>
          <p:cNvPr id="23" name="テキスト ボックス 22"/>
          <p:cNvSpPr txBox="1"/>
          <p:nvPr/>
        </p:nvSpPr>
        <p:spPr>
          <a:xfrm>
            <a:off x="4089102" y="2285959"/>
            <a:ext cx="2049423" cy="492443"/>
          </a:xfrm>
          <a:prstGeom prst="rect">
            <a:avLst/>
          </a:prstGeom>
          <a:noFill/>
        </p:spPr>
        <p:txBody>
          <a:bodyPr wrap="square" rtlCol="0">
            <a:spAutoFit/>
          </a:bodyPr>
          <a:lstStyle/>
          <a:p>
            <a:r>
              <a:rPr lang="ja-JP" altLang="en-US" sz="2600" dirty="0"/>
              <a:t>食欲の亢進</a:t>
            </a:r>
            <a:endParaRPr kumimoji="1" lang="ja-JP" altLang="en-US" sz="2600" dirty="0"/>
          </a:p>
        </p:txBody>
      </p:sp>
      <p:sp>
        <p:nvSpPr>
          <p:cNvPr id="30" name="楕円 17"/>
          <p:cNvSpPr/>
          <p:nvPr/>
        </p:nvSpPr>
        <p:spPr>
          <a:xfrm>
            <a:off x="320363" y="3921291"/>
            <a:ext cx="2811477" cy="1047757"/>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49335" y="4200084"/>
            <a:ext cx="2185214" cy="492443"/>
          </a:xfrm>
          <a:prstGeom prst="rect">
            <a:avLst/>
          </a:prstGeom>
          <a:noFill/>
        </p:spPr>
        <p:txBody>
          <a:bodyPr wrap="none" rtlCol="0">
            <a:spAutoFit/>
          </a:bodyPr>
          <a:lstStyle/>
          <a:p>
            <a:r>
              <a:rPr lang="zh-TW" altLang="en-US" sz="2600" dirty="0"/>
              <a:t>知的機能低下</a:t>
            </a:r>
          </a:p>
        </p:txBody>
      </p:sp>
      <p:sp>
        <p:nvSpPr>
          <p:cNvPr id="7" name="右矢印 6"/>
          <p:cNvSpPr/>
          <p:nvPr/>
        </p:nvSpPr>
        <p:spPr>
          <a:xfrm rot="1925584">
            <a:off x="2181733" y="5291672"/>
            <a:ext cx="875929" cy="342907"/>
          </a:xfrm>
          <a:prstGeom prst="rightArrow">
            <a:avLst>
              <a:gd name="adj1" fmla="val 59280"/>
              <a:gd name="adj2"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rot="20011604">
            <a:off x="6169818" y="5435192"/>
            <a:ext cx="844371" cy="41991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57CAD3FB-7484-AAD7-6D98-7511A769CDBE}"/>
              </a:ext>
            </a:extLst>
          </p:cNvPr>
          <p:cNvPicPr>
            <a:picLocks noChangeAspect="1"/>
          </p:cNvPicPr>
          <p:nvPr/>
        </p:nvPicPr>
        <p:blipFill>
          <a:blip r:embed="rId5"/>
          <a:stretch>
            <a:fillRect/>
          </a:stretch>
        </p:blipFill>
        <p:spPr>
          <a:xfrm>
            <a:off x="7562732" y="6152622"/>
            <a:ext cx="1231499" cy="46333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覚醒剤</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485" y="2274995"/>
            <a:ext cx="6120680" cy="2978000"/>
          </a:xfrm>
        </p:spPr>
      </p:pic>
      <p:sp>
        <p:nvSpPr>
          <p:cNvPr id="5" name="テキスト ボックス 4"/>
          <p:cNvSpPr txBox="1"/>
          <p:nvPr/>
        </p:nvSpPr>
        <p:spPr>
          <a:xfrm>
            <a:off x="4338864" y="5517232"/>
            <a:ext cx="2164301" cy="579120"/>
          </a:xfrm>
          <a:prstGeom prst="rect">
            <a:avLst/>
          </a:prstGeom>
          <a:noFill/>
        </p:spPr>
        <p:txBody>
          <a:bodyPr wrap="square" rtlCol="0">
            <a:spAutoFit/>
          </a:bodyPr>
          <a:lstStyle/>
          <a:p>
            <a:r>
              <a:rPr kumimoji="1" lang="ja-JP" altLang="en-US" sz="3200" dirty="0"/>
              <a:t>麻黄</a:t>
            </a:r>
          </a:p>
        </p:txBody>
      </p:sp>
      <p:sp>
        <p:nvSpPr>
          <p:cNvPr id="3" name="テキスト ボックス 2"/>
          <p:cNvSpPr txBox="1"/>
          <p:nvPr/>
        </p:nvSpPr>
        <p:spPr>
          <a:xfrm>
            <a:off x="6804754" y="2316233"/>
            <a:ext cx="1961800" cy="2225040"/>
          </a:xfrm>
          <a:prstGeom prst="rect">
            <a:avLst/>
          </a:prstGeom>
          <a:noFill/>
        </p:spPr>
        <p:txBody>
          <a:bodyPr wrap="square" rtlCol="0">
            <a:spAutoFit/>
          </a:bodyPr>
          <a:lstStyle/>
          <a:p>
            <a:r>
              <a:rPr lang="ja-JP" altLang="en-US" sz="3600" dirty="0"/>
              <a:t>シャブ</a:t>
            </a:r>
          </a:p>
          <a:p>
            <a:r>
              <a:rPr lang="ja-JP" altLang="en-US" sz="3600" dirty="0"/>
              <a:t>アイス</a:t>
            </a:r>
          </a:p>
          <a:p>
            <a:r>
              <a:rPr lang="en-US" altLang="ja-JP" sz="3200" dirty="0"/>
              <a:t>S</a:t>
            </a:r>
            <a:r>
              <a:rPr lang="ja-JP" altLang="en-US" sz="3200" dirty="0"/>
              <a:t>（エス</a:t>
            </a:r>
            <a:r>
              <a:rPr lang="ja-JP" altLang="en-US" sz="3600" dirty="0"/>
              <a:t>）</a:t>
            </a:r>
          </a:p>
          <a:p>
            <a:r>
              <a:rPr lang="ja-JP" altLang="en-US" sz="3200" dirty="0"/>
              <a:t>スピード</a:t>
            </a:r>
            <a:endParaRPr kumimoji="1" lang="ja-JP" altLang="en-US" sz="3200" dirty="0"/>
          </a:p>
        </p:txBody>
      </p:sp>
      <p:pic>
        <p:nvPicPr>
          <p:cNvPr id="6" name="図 5">
            <a:extLst>
              <a:ext uri="{FF2B5EF4-FFF2-40B4-BE49-F238E27FC236}">
                <a16:creationId xmlns:a16="http://schemas.microsoft.com/office/drawing/2014/main" id="{1F5369A3-744F-F97B-4BB6-9463F758BD82}"/>
              </a:ext>
            </a:extLst>
          </p:cNvPr>
          <p:cNvPicPr>
            <a:picLocks noChangeAspect="1"/>
          </p:cNvPicPr>
          <p:nvPr/>
        </p:nvPicPr>
        <p:blipFill>
          <a:blip r:embed="rId4"/>
          <a:stretch>
            <a:fillRect/>
          </a:stretch>
        </p:blipFill>
        <p:spPr>
          <a:xfrm>
            <a:off x="7535055" y="6261206"/>
            <a:ext cx="1231499" cy="4633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sz="quarter"/>
          </p:nvPr>
        </p:nvSpPr>
        <p:spPr>
          <a:xfrm>
            <a:off x="1042988" y="341313"/>
            <a:ext cx="8027987" cy="1143000"/>
          </a:xfrm>
        </p:spPr>
        <p:txBody>
          <a:bodyPr rtlCol="0">
            <a:normAutofit fontScale="90000"/>
          </a:bodyPr>
          <a:lstStyle/>
          <a:p>
            <a:pPr algn="l" eaLnBrk="1" fontAlgn="auto" hangingPunct="1">
              <a:spcAft>
                <a:spcPts val="0"/>
              </a:spcAft>
              <a:defRPr/>
            </a:pPr>
            <a:r>
              <a:rPr lang="ja-JP" altLang="en-US" sz="3600" dirty="0"/>
              <a:t>薬の使い方には決まりがあります。</a:t>
            </a:r>
            <a:br>
              <a:rPr lang="ja-JP" altLang="en-US" sz="3600" dirty="0"/>
            </a:br>
            <a:r>
              <a:rPr lang="ja-JP" altLang="en-US" sz="2400" b="1" dirty="0"/>
              <a:t>用法</a:t>
            </a:r>
            <a:r>
              <a:rPr lang="ja-JP" altLang="en-US" sz="2400" dirty="0"/>
              <a:t>（のみ方、のむ回数、のむ時間）・</a:t>
            </a:r>
            <a:r>
              <a:rPr lang="ja-JP" altLang="en-US" sz="2400" b="1" dirty="0"/>
              <a:t>用量</a:t>
            </a:r>
            <a:r>
              <a:rPr lang="ja-JP" altLang="en-US" sz="2400" dirty="0"/>
              <a:t>（のむ量や数）が</a:t>
            </a:r>
            <a:br>
              <a:rPr lang="ja-JP" altLang="en-US" sz="2400" dirty="0"/>
            </a:br>
            <a:r>
              <a:rPr lang="ja-JP" altLang="en-US" sz="2400" dirty="0"/>
              <a:t>　　　　　　　　　　　　　　　　　　　　　　　　　　決められています。</a:t>
            </a:r>
          </a:p>
        </p:txBody>
      </p:sp>
      <p:graphicFrame>
        <p:nvGraphicFramePr>
          <p:cNvPr id="25603" name="Object 3"/>
          <p:cNvGraphicFramePr>
            <a:graphicFrameLocks noGrp="1" noChangeAspect="1"/>
          </p:cNvGraphicFramePr>
          <p:nvPr>
            <p:ph sz="quarter" idx="1"/>
          </p:nvPr>
        </p:nvGraphicFramePr>
        <p:xfrm>
          <a:off x="6261100" y="2135188"/>
          <a:ext cx="812800" cy="825500"/>
        </p:xfrm>
        <a:graphic>
          <a:graphicData uri="http://schemas.openxmlformats.org/presentationml/2006/ole">
            <mc:AlternateContent xmlns:mc="http://schemas.openxmlformats.org/markup-compatibility/2006">
              <mc:Choice xmlns:v="urn:schemas-microsoft-com:vml" Requires="v">
                <p:oleObj name="Image" r:id="rId3" imgW="812800" imgH="825500" progId="PhotoshopElements.Image.2">
                  <p:embed/>
                </p:oleObj>
              </mc:Choice>
              <mc:Fallback>
                <p:oleObj name="Image" r:id="rId3" imgW="812800" imgH="825500" progId="PhotoshopElements.Image.2">
                  <p:embed/>
                  <p:pic>
                    <p:nvPicPr>
                      <p:cNvPr id="25603"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2135188"/>
                        <a:ext cx="812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6" name="Object 30"/>
          <p:cNvGraphicFramePr>
            <a:graphicFrameLocks noGrp="1" noChangeAspect="1"/>
          </p:cNvGraphicFramePr>
          <p:nvPr>
            <p:ph sz="quarter" idx="2"/>
          </p:nvPr>
        </p:nvGraphicFramePr>
        <p:xfrm>
          <a:off x="2895600" y="4672013"/>
          <a:ext cx="3036888" cy="2185987"/>
        </p:xfrm>
        <a:graphic>
          <a:graphicData uri="http://schemas.openxmlformats.org/presentationml/2006/ole">
            <mc:AlternateContent xmlns:mc="http://schemas.openxmlformats.org/markup-compatibility/2006">
              <mc:Choice xmlns:v="urn:schemas-microsoft-com:vml" Requires="v">
                <p:oleObj name="Image" r:id="rId5" imgW="4394200" imgH="3162300" progId="PhotoshopElements.Image.2">
                  <p:embed/>
                </p:oleObj>
              </mc:Choice>
              <mc:Fallback>
                <p:oleObj name="Image" r:id="rId5" imgW="4394200" imgH="3162300" progId="PhotoshopElements.Image.2">
                  <p:embed/>
                  <p:pic>
                    <p:nvPicPr>
                      <p:cNvPr id="25616" name="Object 30"/>
                      <p:cNvPicPr>
                        <a:picLocks noGrp="1"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4672013"/>
                        <a:ext cx="3036888"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4" name="AutoShape 4"/>
          <p:cNvSpPr>
            <a:spLocks noChangeArrowheads="1"/>
          </p:cNvSpPr>
          <p:nvPr/>
        </p:nvSpPr>
        <p:spPr bwMode="auto">
          <a:xfrm>
            <a:off x="250825" y="1628775"/>
            <a:ext cx="2736850" cy="4895850"/>
          </a:xfrm>
          <a:prstGeom prst="roundRect">
            <a:avLst>
              <a:gd name="adj" fmla="val 16667"/>
            </a:avLst>
          </a:prstGeom>
          <a:solidFill>
            <a:srgbClr val="E9EEF3"/>
          </a:solidFill>
          <a:ln w="57150">
            <a:solidFill>
              <a:schemeClr val="accent2"/>
            </a:solidFill>
            <a:round/>
          </a:ln>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000" u="sng">
                <a:solidFill>
                  <a:schemeClr val="accent2"/>
                </a:solidFill>
                <a:latin typeface="Times New Roman" panose="02020603050405020304" pitchFamily="18" charset="0"/>
              </a:rPr>
              <a:t>いつのむか</a:t>
            </a:r>
            <a:endParaRPr lang="ja-JP" altLang="en-US" sz="3000">
              <a:latin typeface="Times New Roman" panose="02020603050405020304" pitchFamily="18" charset="0"/>
            </a:endParaRPr>
          </a:p>
        </p:txBody>
      </p:sp>
      <p:sp>
        <p:nvSpPr>
          <p:cNvPr id="25605" name="AutoShape 5"/>
          <p:cNvSpPr>
            <a:spLocks noChangeArrowheads="1"/>
          </p:cNvSpPr>
          <p:nvPr/>
        </p:nvSpPr>
        <p:spPr bwMode="auto">
          <a:xfrm>
            <a:off x="3203575" y="1628775"/>
            <a:ext cx="2736850" cy="4895850"/>
          </a:xfrm>
          <a:prstGeom prst="roundRect">
            <a:avLst>
              <a:gd name="adj" fmla="val 16667"/>
            </a:avLst>
          </a:prstGeom>
          <a:solidFill>
            <a:srgbClr val="FFFFCC"/>
          </a:solidFill>
          <a:ln w="57150">
            <a:solidFill>
              <a:srgbClr val="FF3300"/>
            </a:solidFill>
            <a:round/>
          </a:ln>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000" u="sng">
                <a:solidFill>
                  <a:srgbClr val="FF3300"/>
                </a:solidFill>
                <a:latin typeface="Times New Roman" panose="02020603050405020304" pitchFamily="18" charset="0"/>
              </a:rPr>
              <a:t>何回のむか</a:t>
            </a:r>
          </a:p>
          <a:p>
            <a:pPr algn="ctr" eaLnBrk="1" hangingPunct="1">
              <a:spcBef>
                <a:spcPct val="0"/>
              </a:spcBef>
              <a:buFontTx/>
              <a:buNone/>
            </a:pPr>
            <a:endParaRPr lang="en-US" altLang="ja-JP" sz="2400">
              <a:latin typeface="Times New Roman" panose="02020603050405020304" pitchFamily="18" charset="0"/>
            </a:endParaRPr>
          </a:p>
        </p:txBody>
      </p:sp>
      <p:sp>
        <p:nvSpPr>
          <p:cNvPr id="25606" name="AutoShape 6"/>
          <p:cNvSpPr>
            <a:spLocks noChangeArrowheads="1"/>
          </p:cNvSpPr>
          <p:nvPr/>
        </p:nvSpPr>
        <p:spPr bwMode="auto">
          <a:xfrm>
            <a:off x="6156325" y="1628775"/>
            <a:ext cx="2736850" cy="4895850"/>
          </a:xfrm>
          <a:prstGeom prst="roundRect">
            <a:avLst>
              <a:gd name="adj" fmla="val 16667"/>
            </a:avLst>
          </a:prstGeom>
          <a:solidFill>
            <a:srgbClr val="EBFFEB"/>
          </a:solidFill>
          <a:ln w="57150">
            <a:solidFill>
              <a:schemeClr val="hlink"/>
            </a:solidFill>
            <a:round/>
          </a:ln>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000" u="sng">
                <a:solidFill>
                  <a:schemeClr val="hlink"/>
                </a:solidFill>
                <a:latin typeface="Times New Roman" panose="02020603050405020304" pitchFamily="18" charset="0"/>
              </a:rPr>
              <a:t>のみ方は</a:t>
            </a:r>
            <a:endParaRPr lang="ja-JP" altLang="en-US" sz="3000">
              <a:latin typeface="Times New Roman" panose="02020603050405020304" pitchFamily="18" charset="0"/>
            </a:endParaRPr>
          </a:p>
        </p:txBody>
      </p:sp>
      <p:sp>
        <p:nvSpPr>
          <p:cNvPr id="25607" name="AutoShape 21"/>
          <p:cNvSpPr>
            <a:spLocks noChangeArrowheads="1"/>
          </p:cNvSpPr>
          <p:nvPr/>
        </p:nvSpPr>
        <p:spPr bwMode="auto">
          <a:xfrm>
            <a:off x="396875" y="2420938"/>
            <a:ext cx="719138" cy="4318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FFFFCC"/>
                </a:solidFill>
                <a:latin typeface="Times New Roman" panose="02020603050405020304" pitchFamily="18" charset="0"/>
                <a:ea typeface="HGP創英角ｺﾞｼｯｸUB" panose="020B0900000000000000" pitchFamily="50" charset="-128"/>
              </a:rPr>
              <a:t>食前</a:t>
            </a:r>
          </a:p>
        </p:txBody>
      </p:sp>
      <p:sp>
        <p:nvSpPr>
          <p:cNvPr id="25608" name="AutoShape 22"/>
          <p:cNvSpPr>
            <a:spLocks noChangeArrowheads="1"/>
          </p:cNvSpPr>
          <p:nvPr/>
        </p:nvSpPr>
        <p:spPr bwMode="auto">
          <a:xfrm>
            <a:off x="395288" y="3500438"/>
            <a:ext cx="719137" cy="431800"/>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FFFFCC"/>
                </a:solidFill>
                <a:latin typeface="Times New Roman" panose="02020603050405020304" pitchFamily="18" charset="0"/>
                <a:ea typeface="HGP創英角ｺﾞｼｯｸUB" panose="020B0900000000000000" pitchFamily="50" charset="-128"/>
              </a:rPr>
              <a:t>食後</a:t>
            </a:r>
          </a:p>
        </p:txBody>
      </p:sp>
      <p:sp>
        <p:nvSpPr>
          <p:cNvPr id="25609" name="AutoShape 23"/>
          <p:cNvSpPr>
            <a:spLocks noChangeArrowheads="1"/>
          </p:cNvSpPr>
          <p:nvPr/>
        </p:nvSpPr>
        <p:spPr bwMode="auto">
          <a:xfrm>
            <a:off x="357188" y="4857750"/>
            <a:ext cx="719137" cy="431800"/>
          </a:xfrm>
          <a:prstGeom prst="roundRect">
            <a:avLst>
              <a:gd name="adj" fmla="val 16667"/>
            </a:avLst>
          </a:prstGeom>
          <a:solidFill>
            <a:srgbClr val="FF33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FFFFCC"/>
                </a:solidFill>
                <a:latin typeface="Times New Roman" panose="02020603050405020304" pitchFamily="18" charset="0"/>
                <a:ea typeface="HGP創英角ｺﾞｼｯｸUB" panose="020B0900000000000000" pitchFamily="50" charset="-128"/>
              </a:rPr>
              <a:t>食間</a:t>
            </a:r>
          </a:p>
        </p:txBody>
      </p:sp>
      <p:sp>
        <p:nvSpPr>
          <p:cNvPr id="25610" name="Text Box 24"/>
          <p:cNvSpPr txBox="1">
            <a:spLocks noChangeArrowheads="1"/>
          </p:cNvSpPr>
          <p:nvPr/>
        </p:nvSpPr>
        <p:spPr bwMode="auto">
          <a:xfrm>
            <a:off x="285751" y="2928938"/>
            <a:ext cx="255805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000" dirty="0">
                <a:latin typeface="Times New Roman" panose="02020603050405020304" pitchFamily="18" charset="0"/>
              </a:rPr>
              <a:t>食事の</a:t>
            </a:r>
            <a:r>
              <a:rPr lang="en-US" altLang="ja-JP" sz="2000" dirty="0">
                <a:latin typeface="Times New Roman" panose="02020603050405020304" pitchFamily="18" charset="0"/>
              </a:rPr>
              <a:t>30</a:t>
            </a:r>
            <a:r>
              <a:rPr lang="ja-JP" altLang="en-US" sz="2000" dirty="0">
                <a:latin typeface="Times New Roman" panose="02020603050405020304" pitchFamily="18" charset="0"/>
              </a:rPr>
              <a:t>分前</a:t>
            </a:r>
          </a:p>
          <a:p>
            <a:pPr eaLnBrk="1" hangingPunct="1">
              <a:spcBef>
                <a:spcPct val="50000"/>
              </a:spcBef>
              <a:buFontTx/>
              <a:buNone/>
            </a:pPr>
            <a:endParaRPr lang="ja-JP" altLang="en-US" sz="2400" dirty="0">
              <a:latin typeface="Times New Roman" panose="02020603050405020304" pitchFamily="18" charset="0"/>
            </a:endParaRPr>
          </a:p>
          <a:p>
            <a:pPr eaLnBrk="1" hangingPunct="1">
              <a:spcBef>
                <a:spcPct val="50000"/>
              </a:spcBef>
              <a:buFontTx/>
              <a:buNone/>
            </a:pPr>
            <a:r>
              <a:rPr lang="ja-JP" altLang="en-US" sz="2000" dirty="0">
                <a:latin typeface="Times New Roman" panose="02020603050405020304" pitchFamily="18" charset="0"/>
              </a:rPr>
              <a:t>食事が終わってから</a:t>
            </a:r>
            <a:r>
              <a:rPr lang="en-US" altLang="ja-JP" sz="2000" dirty="0">
                <a:latin typeface="Times New Roman" panose="02020603050405020304" pitchFamily="18" charset="0"/>
              </a:rPr>
              <a:t>30</a:t>
            </a:r>
            <a:r>
              <a:rPr lang="ja-JP" altLang="en-US" sz="2000" dirty="0">
                <a:latin typeface="Times New Roman" panose="02020603050405020304" pitchFamily="18" charset="0"/>
              </a:rPr>
              <a:t>分以内</a:t>
            </a:r>
            <a:endParaRPr lang="en-US" altLang="ja-JP" sz="2000" dirty="0">
              <a:latin typeface="Times New Roman" panose="02020603050405020304" pitchFamily="18" charset="0"/>
            </a:endParaRPr>
          </a:p>
          <a:p>
            <a:pPr eaLnBrk="1" hangingPunct="1">
              <a:spcBef>
                <a:spcPct val="50000"/>
              </a:spcBef>
              <a:buFontTx/>
              <a:buNone/>
            </a:pPr>
            <a:endParaRPr lang="ja-JP" altLang="en-US" sz="2400" dirty="0">
              <a:latin typeface="Times New Roman" panose="02020603050405020304" pitchFamily="18" charset="0"/>
            </a:endParaRPr>
          </a:p>
          <a:p>
            <a:pPr eaLnBrk="1" hangingPunct="1">
              <a:spcBef>
                <a:spcPct val="50000"/>
              </a:spcBef>
              <a:buFontTx/>
              <a:buNone/>
            </a:pPr>
            <a:r>
              <a:rPr lang="ja-JP" altLang="en-US" sz="2000" dirty="0">
                <a:latin typeface="Times New Roman" panose="02020603050405020304" pitchFamily="18" charset="0"/>
              </a:rPr>
              <a:t>食事と食事の間　　（食後約</a:t>
            </a:r>
            <a:r>
              <a:rPr lang="en-US" altLang="ja-JP" sz="2000" dirty="0">
                <a:latin typeface="Times New Roman" panose="02020603050405020304" pitchFamily="18" charset="0"/>
              </a:rPr>
              <a:t>2</a:t>
            </a:r>
            <a:r>
              <a:rPr lang="ja-JP" altLang="en-US" sz="2000" dirty="0">
                <a:latin typeface="Times New Roman" panose="02020603050405020304" pitchFamily="18" charset="0"/>
              </a:rPr>
              <a:t>時間）</a:t>
            </a:r>
            <a:endParaRPr lang="ja-JP" altLang="en-US" sz="1000" dirty="0">
              <a:latin typeface="Times New Roman" panose="02020603050405020304" pitchFamily="18" charset="0"/>
            </a:endParaRPr>
          </a:p>
        </p:txBody>
      </p:sp>
      <p:sp>
        <p:nvSpPr>
          <p:cNvPr id="25611" name="AutoShape 25"/>
          <p:cNvSpPr>
            <a:spLocks noChangeArrowheads="1"/>
          </p:cNvSpPr>
          <p:nvPr/>
        </p:nvSpPr>
        <p:spPr bwMode="auto">
          <a:xfrm>
            <a:off x="3419475" y="2492375"/>
            <a:ext cx="719138" cy="431800"/>
          </a:xfrm>
          <a:prstGeom prst="roundRect">
            <a:avLst>
              <a:gd name="adj" fmla="val 16667"/>
            </a:avLst>
          </a:prstGeom>
          <a:solidFill>
            <a:srgbClr val="FF33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FFFFCC"/>
                </a:solidFill>
                <a:latin typeface="Times New Roman" panose="02020603050405020304" pitchFamily="18" charset="0"/>
                <a:ea typeface="HGP創英角ｺﾞｼｯｸUB" panose="020B0900000000000000" pitchFamily="50" charset="-128"/>
              </a:rPr>
              <a:t>例</a:t>
            </a:r>
          </a:p>
        </p:txBody>
      </p:sp>
      <p:sp>
        <p:nvSpPr>
          <p:cNvPr id="25612" name="Text Box 26"/>
          <p:cNvSpPr txBox="1">
            <a:spLocks noChangeArrowheads="1"/>
          </p:cNvSpPr>
          <p:nvPr/>
        </p:nvSpPr>
        <p:spPr bwMode="auto">
          <a:xfrm>
            <a:off x="3276600" y="3186113"/>
            <a:ext cx="2519363"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000">
                <a:latin typeface="ＭＳ Ｐゴシック" panose="020B0600070205080204" pitchFamily="50" charset="-128"/>
              </a:rPr>
              <a:t>・</a:t>
            </a:r>
            <a:r>
              <a:rPr lang="en-US" altLang="ja-JP" sz="2000">
                <a:latin typeface="ＭＳ Ｐゴシック" panose="020B0600070205080204" pitchFamily="50" charset="-128"/>
              </a:rPr>
              <a:t>1</a:t>
            </a:r>
            <a:r>
              <a:rPr lang="ja-JP" altLang="en-US" sz="2000">
                <a:latin typeface="ＭＳ Ｐゴシック" panose="020B0600070205080204" pitchFamily="50" charset="-128"/>
              </a:rPr>
              <a:t>日</a:t>
            </a:r>
            <a:r>
              <a:rPr lang="en-US" altLang="ja-JP" sz="2000">
                <a:latin typeface="ＭＳ Ｐゴシック" panose="020B0600070205080204" pitchFamily="50" charset="-128"/>
              </a:rPr>
              <a:t>3</a:t>
            </a:r>
            <a:r>
              <a:rPr lang="ja-JP" altLang="en-US" sz="2000">
                <a:latin typeface="ＭＳ Ｐゴシック" panose="020B0600070205080204" pitchFamily="50" charset="-128"/>
              </a:rPr>
              <a:t>回毎食後</a:t>
            </a:r>
          </a:p>
          <a:p>
            <a:pPr eaLnBrk="1" hangingPunct="1">
              <a:spcBef>
                <a:spcPct val="50000"/>
              </a:spcBef>
              <a:buFontTx/>
              <a:buNone/>
            </a:pPr>
            <a:r>
              <a:rPr lang="ja-JP" altLang="en-US" sz="2000">
                <a:latin typeface="ＭＳ Ｐゴシック" panose="020B0600070205080204" pitchFamily="50" charset="-128"/>
              </a:rPr>
              <a:t>・</a:t>
            </a:r>
            <a:r>
              <a:rPr lang="en-US" altLang="ja-JP" sz="2000">
                <a:latin typeface="ＭＳ Ｐゴシック" panose="020B0600070205080204" pitchFamily="50" charset="-128"/>
              </a:rPr>
              <a:t>1</a:t>
            </a:r>
            <a:r>
              <a:rPr lang="ja-JP" altLang="en-US" sz="2000">
                <a:latin typeface="ＭＳ Ｐゴシック" panose="020B0600070205080204" pitchFamily="50" charset="-128"/>
              </a:rPr>
              <a:t>日</a:t>
            </a:r>
            <a:r>
              <a:rPr lang="en-US" altLang="ja-JP" sz="2000">
                <a:latin typeface="ＭＳ Ｐゴシック" panose="020B0600070205080204" pitchFamily="50" charset="-128"/>
              </a:rPr>
              <a:t>2</a:t>
            </a:r>
            <a:r>
              <a:rPr lang="ja-JP" altLang="en-US" sz="2000">
                <a:latin typeface="ＭＳ Ｐゴシック" panose="020B0600070205080204" pitchFamily="50" charset="-128"/>
              </a:rPr>
              <a:t>回朝食後と夕食後</a:t>
            </a:r>
          </a:p>
          <a:p>
            <a:pPr eaLnBrk="1" hangingPunct="1">
              <a:spcBef>
                <a:spcPct val="50000"/>
              </a:spcBef>
              <a:buFontTx/>
              <a:buNone/>
            </a:pPr>
            <a:r>
              <a:rPr lang="ja-JP" altLang="en-US" sz="2000">
                <a:latin typeface="ＭＳ Ｐゴシック" panose="020B0600070205080204" pitchFamily="50" charset="-128"/>
              </a:rPr>
              <a:t>　　　など・・・</a:t>
            </a:r>
          </a:p>
          <a:p>
            <a:pPr eaLnBrk="1" hangingPunct="1">
              <a:spcBef>
                <a:spcPct val="50000"/>
              </a:spcBef>
              <a:buFontTx/>
              <a:buNone/>
            </a:pPr>
            <a:endParaRPr lang="en-US" altLang="ja-JP" sz="2400">
              <a:latin typeface="ＭＳ Ｐゴシック" panose="020B0600070205080204" pitchFamily="50" charset="-128"/>
            </a:endParaRPr>
          </a:p>
        </p:txBody>
      </p:sp>
      <p:sp>
        <p:nvSpPr>
          <p:cNvPr id="25613" name="Text Box 27"/>
          <p:cNvSpPr txBox="1">
            <a:spLocks noChangeArrowheads="1"/>
          </p:cNvSpPr>
          <p:nvPr/>
        </p:nvSpPr>
        <p:spPr bwMode="auto">
          <a:xfrm>
            <a:off x="6300788" y="2563813"/>
            <a:ext cx="25193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2000">
                <a:latin typeface="Times New Roman" panose="02020603050405020304" pitchFamily="18" charset="0"/>
              </a:rPr>
              <a:t>コップ</a:t>
            </a:r>
            <a:r>
              <a:rPr lang="en-US" altLang="ja-JP" sz="2000">
                <a:latin typeface="Times New Roman" panose="02020603050405020304" pitchFamily="18" charset="0"/>
              </a:rPr>
              <a:t>1</a:t>
            </a:r>
            <a:r>
              <a:rPr lang="ja-JP" altLang="en-US" sz="2000">
                <a:latin typeface="Times New Roman" panose="02020603050405020304" pitchFamily="18" charset="0"/>
              </a:rPr>
              <a:t>杯程度の水またはぬるま湯でのみます。</a:t>
            </a:r>
          </a:p>
        </p:txBody>
      </p:sp>
      <p:pic>
        <p:nvPicPr>
          <p:cNvPr id="25614" name="Picture 2" descr="C:\Users\YOSHIHARA\Desktop\190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025" y="3313113"/>
            <a:ext cx="1308100"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 Box 6"/>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200">
                <a:latin typeface="Times New Roman" panose="02020603050405020304" pitchFamily="18" charset="0"/>
              </a:rPr>
              <a:t>くすりの適正使用協議会</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60956" y="180146"/>
            <a:ext cx="7056784" cy="903634"/>
          </a:xfrm>
        </p:spPr>
        <p:txBody>
          <a:bodyPr/>
          <a:lstStyle/>
          <a:p>
            <a:r>
              <a:rPr lang="ja-JP" altLang="en-US" dirty="0"/>
              <a:t>覚醒剤の影響</a:t>
            </a:r>
          </a:p>
        </p:txBody>
      </p:sp>
      <p:sp>
        <p:nvSpPr>
          <p:cNvPr id="3" name="コンテンツプレースホルダ 2"/>
          <p:cNvSpPr>
            <a:spLocks noGrp="1"/>
          </p:cNvSpPr>
          <p:nvPr>
            <p:ph sz="quarter" idx="1"/>
          </p:nvPr>
        </p:nvSpPr>
        <p:spPr>
          <a:xfrm>
            <a:off x="475751" y="1556792"/>
            <a:ext cx="8192497" cy="5121062"/>
          </a:xfrm>
        </p:spPr>
        <p:txBody>
          <a:bodyPr/>
          <a:lstStyle/>
          <a:p>
            <a:r>
              <a:rPr lang="ja-JP" altLang="en-US" sz="3200" dirty="0"/>
              <a:t>強い興奮作用</a:t>
            </a:r>
            <a:endParaRPr lang="en-US" altLang="ja-JP" sz="3200" dirty="0"/>
          </a:p>
          <a:p>
            <a:pPr lvl="1"/>
            <a:r>
              <a:rPr lang="ja-JP" altLang="en-US" sz="2400" dirty="0"/>
              <a:t>疲労感がなくなる</a:t>
            </a:r>
            <a:endParaRPr lang="en-US" altLang="ja-JP" sz="2400" dirty="0"/>
          </a:p>
          <a:p>
            <a:pPr lvl="1"/>
            <a:r>
              <a:rPr lang="ja-JP" altLang="en-US" sz="2400" dirty="0"/>
              <a:t>自信がみなぎる</a:t>
            </a:r>
            <a:endParaRPr lang="en-US" altLang="ja-JP" sz="2400" dirty="0"/>
          </a:p>
          <a:p>
            <a:pPr lvl="1"/>
            <a:r>
              <a:rPr lang="ja-JP" altLang="en-US" sz="2400" dirty="0"/>
              <a:t>眠くならない</a:t>
            </a:r>
            <a:endParaRPr lang="en-US" altLang="ja-JP" sz="2400" dirty="0"/>
          </a:p>
          <a:p>
            <a:pPr lvl="1"/>
            <a:r>
              <a:rPr lang="ja-JP" altLang="en-US" sz="2400" dirty="0"/>
              <a:t>落ち着きがなく、</a:t>
            </a:r>
            <a:endParaRPr lang="en-US" altLang="ja-JP" sz="2400" dirty="0"/>
          </a:p>
          <a:p>
            <a:pPr marL="367030" lvl="1" indent="0">
              <a:buNone/>
            </a:pPr>
            <a:r>
              <a:rPr lang="ja-JP" altLang="en-US" sz="2400" dirty="0"/>
              <a:t>　　　　　　　　やたらにしゃべる</a:t>
            </a:r>
            <a:endParaRPr lang="en-US" altLang="ja-JP" sz="2400" dirty="0"/>
          </a:p>
          <a:p>
            <a:r>
              <a:rPr lang="ja-JP" altLang="en-US" sz="3200" dirty="0"/>
              <a:t>作用がきれると</a:t>
            </a:r>
            <a:endParaRPr lang="en-US" altLang="ja-JP" sz="3200" dirty="0"/>
          </a:p>
          <a:p>
            <a:pPr lvl="1"/>
            <a:r>
              <a:rPr lang="ja-JP" altLang="en-US" sz="2400" dirty="0"/>
              <a:t>激しい抑うつ、だるさ</a:t>
            </a:r>
            <a:endParaRPr lang="en-US" altLang="ja-JP" sz="2400" dirty="0"/>
          </a:p>
          <a:p>
            <a:pPr lvl="1"/>
            <a:r>
              <a:rPr lang="ja-JP" altLang="en-US" sz="2400" dirty="0"/>
              <a:t>強い不安感</a:t>
            </a:r>
            <a:endParaRPr lang="en-US" altLang="ja-JP" sz="2400" dirty="0"/>
          </a:p>
          <a:p>
            <a:pPr lvl="1"/>
            <a:r>
              <a:rPr lang="ja-JP" altLang="en-US" sz="2400" dirty="0"/>
              <a:t>幻覚、幻聴、粗暴な行動</a:t>
            </a:r>
            <a:endParaRPr lang="en-US" altLang="ja-JP" sz="2400" dirty="0"/>
          </a:p>
          <a:p>
            <a:pPr lvl="1"/>
            <a:r>
              <a:rPr lang="ja-JP" altLang="en-US" sz="2400" dirty="0"/>
              <a:t>注射の使いまわしによる感染症</a:t>
            </a:r>
            <a:endParaRPr lang="en-US" altLang="ja-JP" sz="2400" dirty="0"/>
          </a:p>
        </p:txBody>
      </p:sp>
      <p:grpSp>
        <p:nvGrpSpPr>
          <p:cNvPr id="6" name="グループ化 5"/>
          <p:cNvGrpSpPr/>
          <p:nvPr/>
        </p:nvGrpSpPr>
        <p:grpSpPr>
          <a:xfrm>
            <a:off x="5004048" y="1700808"/>
            <a:ext cx="3985610" cy="4063330"/>
            <a:chOff x="4545742" y="2060848"/>
            <a:chExt cx="4220306" cy="3775298"/>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742" y="2060848"/>
              <a:ext cx="4220306" cy="3271242"/>
            </a:xfrm>
            <a:prstGeom prst="rect">
              <a:avLst/>
            </a:prstGeom>
          </p:spPr>
        </p:pic>
        <p:sp>
          <p:nvSpPr>
            <p:cNvPr id="5" name="テキスト ボックス 4"/>
            <p:cNvSpPr txBox="1"/>
            <p:nvPr/>
          </p:nvSpPr>
          <p:spPr>
            <a:xfrm>
              <a:off x="5220072" y="5374481"/>
              <a:ext cx="3350597" cy="461665"/>
            </a:xfrm>
            <a:prstGeom prst="rect">
              <a:avLst/>
            </a:prstGeom>
            <a:noFill/>
          </p:spPr>
          <p:txBody>
            <a:bodyPr wrap="none" rtlCol="0">
              <a:spAutoFit/>
            </a:bodyPr>
            <a:lstStyle/>
            <a:p>
              <a:r>
                <a:rPr kumimoji="1" lang="ja-JP" altLang="en-US" dirty="0"/>
                <a:t>警察庁ホームページより</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タイトル 1"/>
          <p:cNvSpPr>
            <a:spLocks noGrp="1"/>
          </p:cNvSpPr>
          <p:nvPr>
            <p:ph type="title"/>
          </p:nvPr>
        </p:nvSpPr>
        <p:spPr>
          <a:xfrm>
            <a:off x="1085850" y="116632"/>
            <a:ext cx="7772400" cy="1051620"/>
          </a:xfrm>
        </p:spPr>
        <p:txBody>
          <a:bodyPr/>
          <a:lstStyle/>
          <a:p>
            <a:pPr eaLnBrk="1" hangingPunct="1"/>
            <a:r>
              <a:rPr lang="ja-JP" altLang="en-US" dirty="0"/>
              <a:t>覚せい剤による幻覚</a:t>
            </a:r>
          </a:p>
        </p:txBody>
      </p:sp>
      <p:sp>
        <p:nvSpPr>
          <p:cNvPr id="3" name="コンテンツ プレースホルダ 2"/>
          <p:cNvSpPr>
            <a:spLocks noGrp="1"/>
          </p:cNvSpPr>
          <p:nvPr>
            <p:ph sz="quarter" idx="1"/>
          </p:nvPr>
        </p:nvSpPr>
        <p:spPr>
          <a:xfrm>
            <a:off x="707190" y="1735696"/>
            <a:ext cx="7743825" cy="4714875"/>
          </a:xfrm>
        </p:spPr>
        <p:txBody>
          <a:bodyPr/>
          <a:lstStyle/>
          <a:p>
            <a:pPr eaLnBrk="1" hangingPunct="1"/>
            <a:r>
              <a:rPr lang="ja-JP" altLang="en-US" dirty="0"/>
              <a:t>ある高校２年生の少女は覚せい剤を乱用して８カ月目のある夜、お化粧を落とそうとして鏡をみました。</a:t>
            </a:r>
            <a:endParaRPr lang="en-US" altLang="ja-JP" dirty="0"/>
          </a:p>
          <a:p>
            <a:pPr eaLnBrk="1" hangingPunct="1"/>
            <a:r>
              <a:rPr lang="ja-JP" altLang="en-US" dirty="0"/>
              <a:t>その時目に入ったのは無数の虫がはい出している自分の顔でした。</a:t>
            </a:r>
            <a:endParaRPr lang="en-US" altLang="ja-JP" dirty="0"/>
          </a:p>
          <a:p>
            <a:pPr eaLnBrk="1" hangingPunct="1"/>
            <a:r>
              <a:rPr lang="ja-JP" altLang="en-US" dirty="0"/>
              <a:t>彼女はカミソリで自分の顔を切り刻み、血だらけになり、自分の舌を虫だと思って引っ張り出そうとしました。</a:t>
            </a:r>
            <a:endParaRPr lang="en-US" altLang="ja-JP" dirty="0"/>
          </a:p>
          <a:p>
            <a:pPr algn="r" eaLnBrk="1" hangingPunct="1">
              <a:buFontTx/>
              <a:buNone/>
            </a:pPr>
            <a:r>
              <a:rPr lang="ja-JP" altLang="en-US" sz="2000" dirty="0"/>
              <a:t>ドラッグなんていらない　水谷修著</a:t>
            </a:r>
            <a:endParaRPr lang="ja-JP" altLang="en-US" dirty="0"/>
          </a:p>
        </p:txBody>
      </p:sp>
      <p:pic>
        <p:nvPicPr>
          <p:cNvPr id="2" name="図 1">
            <a:extLst>
              <a:ext uri="{FF2B5EF4-FFF2-40B4-BE49-F238E27FC236}">
                <a16:creationId xmlns:a16="http://schemas.microsoft.com/office/drawing/2014/main" id="{3924FF5F-818B-7FDE-0970-C96DF1920FBD}"/>
              </a:ext>
            </a:extLst>
          </p:cNvPr>
          <p:cNvPicPr>
            <a:picLocks noChangeAspect="1"/>
          </p:cNvPicPr>
          <p:nvPr/>
        </p:nvPicPr>
        <p:blipFill>
          <a:blip r:embed="rId3"/>
          <a:stretch>
            <a:fillRect/>
          </a:stretch>
        </p:blipFill>
        <p:spPr>
          <a:xfrm>
            <a:off x="7609983" y="6218903"/>
            <a:ext cx="1231499" cy="46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9" name="Text Box 12"/>
          <p:cNvSpPr txBox="1">
            <a:spLocks noChangeArrowheads="1"/>
          </p:cNvSpPr>
          <p:nvPr/>
        </p:nvSpPr>
        <p:spPr bwMode="auto">
          <a:xfrm>
            <a:off x="675316" y="5927338"/>
            <a:ext cx="82089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700"/>
              </a:spcBef>
              <a:buClr>
                <a:schemeClr val="accent2"/>
              </a:buClr>
              <a:buSzPct val="60000"/>
              <a:buFont typeface="Wingdings" panose="05000000000000000000" pitchFamily="2" charset="2"/>
              <a:buChar char=""/>
              <a:defRPr kumimoji="1" sz="2900">
                <a:solidFill>
                  <a:schemeClr val="tx1"/>
                </a:solidFill>
                <a:latin typeface="Tw Cen MT" pitchFamily="34" charset="0"/>
                <a:ea typeface="HGPｺﾞｼｯｸE" panose="020B0900000000000000"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anose="020B0900000000000000" pitchFamily="50" charset="-128"/>
              </a:defRPr>
            </a:lvl2pPr>
            <a:lvl3pPr marL="1143000" indent="-228600" eaLnBrk="0" hangingPunct="0">
              <a:spcBef>
                <a:spcPts val="500"/>
              </a:spcBef>
              <a:buClr>
                <a:schemeClr val="accent2"/>
              </a:buClr>
              <a:buSzPct val="75000"/>
              <a:buFont typeface="Wingdings" panose="05000000000000000000" pitchFamily="2" charset="2"/>
              <a:buChar char=""/>
              <a:defRPr kumimoji="1" sz="2300">
                <a:solidFill>
                  <a:schemeClr val="tx1"/>
                </a:solidFill>
                <a:latin typeface="Tw Cen MT" pitchFamily="34" charset="0"/>
                <a:ea typeface="HGPｺﾞｼｯｸE" panose="020B0900000000000000" pitchFamily="50" charset="-128"/>
              </a:defRPr>
            </a:lvl3pPr>
            <a:lvl4pPr marL="1600200" indent="-228600" eaLnBrk="0" hangingPunct="0">
              <a:spcBef>
                <a:spcPts val="400"/>
              </a:spcBef>
              <a:buClr>
                <a:srgbClr val="A5AB81"/>
              </a:buClr>
              <a:buSzPct val="7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4pPr>
            <a:lvl5pPr marL="2057400" indent="-228600" eaLnBrk="0" hangingPunct="0">
              <a:spcBef>
                <a:spcPts val="400"/>
              </a:spcBef>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9pPr>
          </a:lstStyle>
          <a:p>
            <a:pPr eaLnBrk="1" hangingPunct="1">
              <a:spcBef>
                <a:spcPct val="0"/>
              </a:spcBef>
              <a:buClrTx/>
              <a:buSzTx/>
              <a:buFontTx/>
              <a:buNone/>
            </a:pPr>
            <a:r>
              <a:rPr lang="ja-JP" altLang="en-US" sz="2400" dirty="0">
                <a:latin typeface="Times New Roman" panose="02020603050405020304" pitchFamily="18" charset="0"/>
                <a:ea typeface="ＭＳ Ｐゴシック" panose="020B0600070205080204" pitchFamily="50" charset="-128"/>
              </a:rPr>
              <a:t>　お香やアロマなどと、安全な物のように販売されていますが、実際は植物片に合成薬物を混ぜた危険なドラッグです。</a:t>
            </a:r>
          </a:p>
          <a:p>
            <a:pPr eaLnBrk="1" hangingPunct="1">
              <a:spcBef>
                <a:spcPct val="0"/>
              </a:spcBef>
              <a:buClrTx/>
              <a:buSzTx/>
              <a:buFontTx/>
              <a:buNone/>
            </a:pPr>
            <a:endParaRPr lang="en-US" altLang="ja-JP" sz="2400" dirty="0">
              <a:latin typeface="Times New Roman" panose="02020603050405020304" pitchFamily="18" charset="0"/>
              <a:ea typeface="ＭＳ Ｐゴシック" panose="020B0600070205080204" pitchFamily="50" charset="-128"/>
            </a:endParaRPr>
          </a:p>
        </p:txBody>
      </p:sp>
      <p:grpSp>
        <p:nvGrpSpPr>
          <p:cNvPr id="75782" name="グループ化 6"/>
          <p:cNvGrpSpPr/>
          <p:nvPr/>
        </p:nvGrpSpPr>
        <p:grpSpPr bwMode="auto">
          <a:xfrm>
            <a:off x="746421" y="1929649"/>
            <a:ext cx="5651500" cy="4018831"/>
            <a:chOff x="467544" y="3030941"/>
            <a:chExt cx="3702918" cy="2904076"/>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356992"/>
              <a:ext cx="3437367" cy="2578025"/>
            </a:xfrm>
            <a:prstGeom prst="rect">
              <a:avLst/>
            </a:prstGeom>
            <a:ln>
              <a:noFill/>
            </a:ln>
            <a:effectLst>
              <a:softEdge rad="112500"/>
            </a:effec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3030941"/>
              <a:ext cx="2190750" cy="1657350"/>
            </a:xfrm>
            <a:prstGeom prst="rect">
              <a:avLst/>
            </a:prstGeom>
            <a:ln>
              <a:noFill/>
            </a:ln>
            <a:effectLst>
              <a:softEdge rad="112500"/>
            </a:effectLst>
          </p:spPr>
        </p:pic>
      </p:grpSp>
      <p:sp>
        <p:nvSpPr>
          <p:cNvPr id="75785" name="テキスト ボックス 11"/>
          <p:cNvSpPr txBox="1">
            <a:spLocks noChangeArrowheads="1"/>
          </p:cNvSpPr>
          <p:nvPr/>
        </p:nvSpPr>
        <p:spPr bwMode="auto">
          <a:xfrm>
            <a:off x="6951663" y="2970213"/>
            <a:ext cx="1868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kumimoji="1" sz="2900">
                <a:solidFill>
                  <a:schemeClr val="tx1"/>
                </a:solidFill>
                <a:latin typeface="Tw Cen MT" pitchFamily="34" charset="0"/>
                <a:ea typeface="HGPｺﾞｼｯｸE" panose="020B0900000000000000"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anose="020B0900000000000000" pitchFamily="50" charset="-128"/>
              </a:defRPr>
            </a:lvl2pPr>
            <a:lvl3pPr marL="1143000" indent="-228600" eaLnBrk="0" hangingPunct="0">
              <a:spcBef>
                <a:spcPts val="500"/>
              </a:spcBef>
              <a:buClr>
                <a:schemeClr val="accent2"/>
              </a:buClr>
              <a:buSzPct val="75000"/>
              <a:buFont typeface="Wingdings" panose="05000000000000000000" pitchFamily="2" charset="2"/>
              <a:buChar char=""/>
              <a:defRPr kumimoji="1" sz="2300">
                <a:solidFill>
                  <a:schemeClr val="tx1"/>
                </a:solidFill>
                <a:latin typeface="Tw Cen MT" pitchFamily="34" charset="0"/>
                <a:ea typeface="HGPｺﾞｼｯｸE" panose="020B0900000000000000" pitchFamily="50" charset="-128"/>
              </a:defRPr>
            </a:lvl3pPr>
            <a:lvl4pPr marL="1600200" indent="-228600" eaLnBrk="0" hangingPunct="0">
              <a:spcBef>
                <a:spcPts val="400"/>
              </a:spcBef>
              <a:buClr>
                <a:srgbClr val="A5AB81"/>
              </a:buClr>
              <a:buSzPct val="7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4pPr>
            <a:lvl5pPr marL="2057400" indent="-228600" eaLnBrk="0" hangingPunct="0">
              <a:spcBef>
                <a:spcPts val="400"/>
              </a:spcBef>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9pPr>
          </a:lstStyle>
          <a:p>
            <a:pPr eaLnBrk="1" hangingPunct="1">
              <a:spcBef>
                <a:spcPct val="0"/>
              </a:spcBef>
              <a:buClrTx/>
              <a:buSzTx/>
              <a:buFontTx/>
              <a:buNone/>
            </a:pPr>
            <a:r>
              <a:rPr lang="ja-JP" altLang="en-US" sz="3200" dirty="0">
                <a:solidFill>
                  <a:schemeClr val="bg1"/>
                </a:solidFill>
                <a:latin typeface="HG創英角ﾎﾟｯﾌﾟ体" panose="040B0A09000000000000" pitchFamily="49" charset="-128"/>
                <a:ea typeface="HG創英角ﾎﾟｯﾌﾟ体" panose="040B0A09000000000000" pitchFamily="49" charset="-128"/>
              </a:rPr>
              <a:t>キケン！</a:t>
            </a:r>
          </a:p>
        </p:txBody>
      </p:sp>
      <p:sp>
        <p:nvSpPr>
          <p:cNvPr id="13" name="タイトル 1"/>
          <p:cNvSpPr txBox="1"/>
          <p:nvPr/>
        </p:nvSpPr>
        <p:spPr>
          <a:xfrm>
            <a:off x="1187625" y="254001"/>
            <a:ext cx="7489650" cy="990600"/>
          </a:xfrm>
          <a:prstGeom prst="rect">
            <a:avLst/>
          </a:prstGeom>
        </p:spPr>
        <p:txBody>
          <a:bodyPr/>
          <a:lst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w Cen MT" pitchFamily="34" charset="0"/>
                <a:ea typeface="HGPｺﾞｼｯｸE" panose="020B0900000000000000" pitchFamily="50" charset="-128"/>
              </a:defRPr>
            </a:lvl2pPr>
            <a:lvl3pPr algn="l" rtl="0" eaLnBrk="0" fontAlgn="base" hangingPunct="0">
              <a:spcBef>
                <a:spcPct val="0"/>
              </a:spcBef>
              <a:spcAft>
                <a:spcPct val="0"/>
              </a:spcAft>
              <a:defRPr kumimoji="1" sz="4400">
                <a:solidFill>
                  <a:schemeClr val="tx2"/>
                </a:solidFill>
                <a:latin typeface="Tw Cen MT" pitchFamily="34" charset="0"/>
                <a:ea typeface="HGPｺﾞｼｯｸE" panose="020B0900000000000000" pitchFamily="50" charset="-128"/>
              </a:defRPr>
            </a:lvl3pPr>
            <a:lvl4pPr algn="l" rtl="0" eaLnBrk="0" fontAlgn="base" hangingPunct="0">
              <a:spcBef>
                <a:spcPct val="0"/>
              </a:spcBef>
              <a:spcAft>
                <a:spcPct val="0"/>
              </a:spcAft>
              <a:defRPr kumimoji="1" sz="4400">
                <a:solidFill>
                  <a:schemeClr val="tx2"/>
                </a:solidFill>
                <a:latin typeface="Tw Cen MT" pitchFamily="34" charset="0"/>
                <a:ea typeface="HGPｺﾞｼｯｸE" panose="020B0900000000000000" pitchFamily="50" charset="-128"/>
              </a:defRPr>
            </a:lvl4pPr>
            <a:lvl5pPr algn="l" rtl="0" eaLnBrk="0" fontAlgn="base" hangingPunct="0">
              <a:spcBef>
                <a:spcPct val="0"/>
              </a:spcBef>
              <a:spcAft>
                <a:spcPct val="0"/>
              </a:spcAft>
              <a:defRPr kumimoji="1" sz="4400">
                <a:solidFill>
                  <a:schemeClr val="tx2"/>
                </a:solidFill>
                <a:latin typeface="Tw Cen MT" pitchFamily="34" charset="0"/>
                <a:ea typeface="HGPｺﾞｼｯｸE" panose="020B0900000000000000" pitchFamily="50" charset="-128"/>
              </a:defRPr>
            </a:lvl5pPr>
            <a:lvl6pPr marL="457200" algn="l" rtl="0" fontAlgn="base">
              <a:spcBef>
                <a:spcPct val="0"/>
              </a:spcBef>
              <a:spcAft>
                <a:spcPct val="0"/>
              </a:spcAft>
              <a:defRPr kumimoji="1" sz="4400">
                <a:solidFill>
                  <a:schemeClr val="tx2"/>
                </a:solidFill>
                <a:latin typeface="Tw Cen MT" pitchFamily="34" charset="0"/>
                <a:ea typeface="HGPｺﾞｼｯｸE" panose="020B0900000000000000" pitchFamily="50" charset="-128"/>
              </a:defRPr>
            </a:lvl6pPr>
            <a:lvl7pPr marL="914400" algn="l" rtl="0" fontAlgn="base">
              <a:spcBef>
                <a:spcPct val="0"/>
              </a:spcBef>
              <a:spcAft>
                <a:spcPct val="0"/>
              </a:spcAft>
              <a:defRPr kumimoji="1" sz="4400">
                <a:solidFill>
                  <a:schemeClr val="tx2"/>
                </a:solidFill>
                <a:latin typeface="Tw Cen MT" pitchFamily="34" charset="0"/>
                <a:ea typeface="HGPｺﾞｼｯｸE" panose="020B0900000000000000" pitchFamily="50" charset="-128"/>
              </a:defRPr>
            </a:lvl7pPr>
            <a:lvl8pPr marL="1371600" algn="l" rtl="0" fontAlgn="base">
              <a:spcBef>
                <a:spcPct val="0"/>
              </a:spcBef>
              <a:spcAft>
                <a:spcPct val="0"/>
              </a:spcAft>
              <a:defRPr kumimoji="1" sz="4400">
                <a:solidFill>
                  <a:schemeClr val="tx2"/>
                </a:solidFill>
                <a:latin typeface="Tw Cen MT" pitchFamily="34" charset="0"/>
                <a:ea typeface="HGPｺﾞｼｯｸE" panose="020B0900000000000000" pitchFamily="50" charset="-128"/>
              </a:defRPr>
            </a:lvl8pPr>
            <a:lvl9pPr marL="1828800" algn="l" rtl="0" fontAlgn="base">
              <a:spcBef>
                <a:spcPct val="0"/>
              </a:spcBef>
              <a:spcAft>
                <a:spcPct val="0"/>
              </a:spcAft>
              <a:defRPr kumimoji="1" sz="4400">
                <a:solidFill>
                  <a:schemeClr val="tx2"/>
                </a:solidFill>
                <a:latin typeface="Tw Cen MT" pitchFamily="34" charset="0"/>
                <a:ea typeface="HGPｺﾞｼｯｸE" panose="020B0900000000000000" pitchFamily="50" charset="-128"/>
              </a:defRPr>
            </a:lvl9pPr>
          </a:lstStyle>
          <a:p>
            <a:r>
              <a:rPr lang="ja-JP" altLang="en-US" dirty="0"/>
              <a:t>危険ドラッグ</a:t>
            </a:r>
          </a:p>
        </p:txBody>
      </p:sp>
      <p:sp>
        <p:nvSpPr>
          <p:cNvPr id="3" name="テキスト ボックス 2"/>
          <p:cNvSpPr txBox="1"/>
          <p:nvPr/>
        </p:nvSpPr>
        <p:spPr>
          <a:xfrm>
            <a:off x="5992495" y="2970530"/>
            <a:ext cx="2890520" cy="2651760"/>
          </a:xfrm>
          <a:prstGeom prst="rect">
            <a:avLst/>
          </a:prstGeom>
          <a:noFill/>
        </p:spPr>
        <p:txBody>
          <a:bodyPr wrap="square" rtlCol="0">
            <a:spAutoFit/>
          </a:bodyPr>
          <a:lstStyle/>
          <a:p>
            <a:pPr algn="ctr"/>
            <a:r>
              <a:rPr kumimoji="1" lang="ja-JP" altLang="en-US" sz="2800" dirty="0"/>
              <a:t>Ｒｕｓｈ</a:t>
            </a:r>
          </a:p>
          <a:p>
            <a:pPr algn="ctr"/>
            <a:r>
              <a:rPr lang="ja-JP" altLang="en-US" sz="2800" dirty="0"/>
              <a:t>お香</a:t>
            </a:r>
          </a:p>
          <a:p>
            <a:pPr algn="ctr"/>
            <a:r>
              <a:rPr lang="ja-JP" altLang="en-US" sz="2800" dirty="0"/>
              <a:t>アロマ</a:t>
            </a:r>
          </a:p>
          <a:p>
            <a:pPr algn="ctr"/>
            <a:r>
              <a:rPr lang="ja-JP" altLang="en-US" sz="2800" dirty="0">
                <a:sym typeface="+mn-ea"/>
              </a:rPr>
              <a:t>バスソルト</a:t>
            </a:r>
          </a:p>
          <a:p>
            <a:pPr algn="ctr"/>
            <a:r>
              <a:rPr lang="ja-JP" altLang="en-US" sz="2800" dirty="0">
                <a:sym typeface="+mn-ea"/>
              </a:rPr>
              <a:t>ビデオクリーナー</a:t>
            </a:r>
            <a:endParaRPr kumimoji="1" lang="ja-JP" altLang="en-US" sz="2800" dirty="0">
              <a:sym typeface="+mn-ea"/>
            </a:endParaRPr>
          </a:p>
          <a:p>
            <a:pPr algn="ctr"/>
            <a:endParaRPr kumimoji="1" lang="ja-JP" alt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向精神薬</a:t>
            </a:r>
          </a:p>
        </p:txBody>
      </p:sp>
      <p:sp>
        <p:nvSpPr>
          <p:cNvPr id="3" name="コンテンツ プレースホルダー 2"/>
          <p:cNvSpPr>
            <a:spLocks noGrp="1"/>
          </p:cNvSpPr>
          <p:nvPr>
            <p:ph sz="quarter" idx="1"/>
          </p:nvPr>
        </p:nvSpPr>
        <p:spPr>
          <a:xfrm>
            <a:off x="1115616" y="2132856"/>
            <a:ext cx="7650432" cy="3963144"/>
          </a:xfrm>
        </p:spPr>
        <p:txBody>
          <a:bodyPr/>
          <a:lstStyle/>
          <a:p>
            <a:r>
              <a:rPr kumimoji="1" lang="ja-JP" altLang="en-US" sz="3200" dirty="0"/>
              <a:t>睡眠薬</a:t>
            </a:r>
            <a:endParaRPr kumimoji="1" lang="en-US" altLang="ja-JP" sz="3200" dirty="0"/>
          </a:p>
          <a:p>
            <a:r>
              <a:rPr lang="ja-JP" altLang="en-US" sz="3200" dirty="0"/>
              <a:t>安定剤</a:t>
            </a:r>
            <a:endParaRPr lang="en-US" altLang="ja-JP" sz="3200" dirty="0"/>
          </a:p>
          <a:p>
            <a:endParaRPr lang="en-US" altLang="ja-JP" sz="3200" dirty="0"/>
          </a:p>
          <a:p>
            <a:endParaRPr lang="en-US" altLang="ja-JP" sz="3200" dirty="0"/>
          </a:p>
          <a:p>
            <a:endParaRPr kumimoji="1" lang="en-US" altLang="ja-JP" dirty="0"/>
          </a:p>
          <a:p>
            <a:pPr marL="0" indent="0">
              <a:buNone/>
            </a:pPr>
            <a:r>
              <a:rPr lang="ja-JP" altLang="en-US" dirty="0"/>
              <a:t>医師の処方に従い、決められた方法以外で使用することは乱用になります</a:t>
            </a: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348" y="2116015"/>
            <a:ext cx="2618956" cy="2527293"/>
          </a:xfrm>
          <a:prstGeom prst="rect">
            <a:avLst/>
          </a:prstGeom>
        </p:spPr>
      </p:pic>
      <p:pic>
        <p:nvPicPr>
          <p:cNvPr id="4" name="図 3">
            <a:extLst>
              <a:ext uri="{FF2B5EF4-FFF2-40B4-BE49-F238E27FC236}">
                <a16:creationId xmlns:a16="http://schemas.microsoft.com/office/drawing/2014/main" id="{D4249863-0755-03CE-68F4-882FEF0AD587}"/>
              </a:ext>
            </a:extLst>
          </p:cNvPr>
          <p:cNvPicPr>
            <a:picLocks noChangeAspect="1"/>
          </p:cNvPicPr>
          <p:nvPr/>
        </p:nvPicPr>
        <p:blipFill>
          <a:blip r:embed="rId4"/>
          <a:stretch>
            <a:fillRect/>
          </a:stretch>
        </p:blipFill>
        <p:spPr>
          <a:xfrm>
            <a:off x="7534549" y="6189041"/>
            <a:ext cx="1231499" cy="46333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17313" y="188640"/>
            <a:ext cx="7886700" cy="1163955"/>
          </a:xfrm>
        </p:spPr>
        <p:txBody>
          <a:bodyPr/>
          <a:lstStyle/>
          <a:p>
            <a:r>
              <a:rPr lang="ja-JP" altLang="en-US" dirty="0"/>
              <a:t>市販薬の乱用</a:t>
            </a:r>
          </a:p>
        </p:txBody>
      </p:sp>
      <p:sp>
        <p:nvSpPr>
          <p:cNvPr id="5" name="コンテンツプレースホルダ 4"/>
          <p:cNvSpPr>
            <a:spLocks noGrp="1"/>
          </p:cNvSpPr>
          <p:nvPr>
            <p:ph idx="1"/>
          </p:nvPr>
        </p:nvSpPr>
        <p:spPr/>
        <p:txBody>
          <a:bodyPr/>
          <a:lstStyle/>
          <a:p>
            <a:r>
              <a:rPr lang="ja-JP" altLang="en-US" dirty="0"/>
              <a:t>咳止め薬</a:t>
            </a:r>
          </a:p>
          <a:p>
            <a:r>
              <a:rPr lang="ja-JP" altLang="en-US" dirty="0"/>
              <a:t>かぜ薬</a:t>
            </a:r>
            <a:endParaRPr lang="en-US" altLang="ja-JP" dirty="0"/>
          </a:p>
          <a:p>
            <a:endParaRPr lang="en-US" altLang="ja-JP" dirty="0"/>
          </a:p>
          <a:p>
            <a:r>
              <a:rPr lang="ja-JP" altLang="en-US" dirty="0"/>
              <a:t>咳止め成分には興奮作用と抑制作用の両方の作用がある</a:t>
            </a:r>
            <a:endParaRPr lang="en-US" altLang="ja-JP" dirty="0"/>
          </a:p>
          <a:p>
            <a:r>
              <a:rPr lang="ja-JP" altLang="en-US" dirty="0"/>
              <a:t>比較的簡単に手に入る</a:t>
            </a:r>
            <a:endParaRPr lang="en-US" altLang="ja-JP" dirty="0"/>
          </a:p>
          <a:p>
            <a:r>
              <a:rPr lang="ja-JP" altLang="en-US" dirty="0"/>
              <a:t>「消えたい」「死にたい」など生きづらさからの逃避</a:t>
            </a:r>
            <a:endParaRPr lang="en-US" altLang="ja-JP" dirty="0"/>
          </a:p>
          <a:p>
            <a:r>
              <a:rPr lang="ja-JP" altLang="en-US" dirty="0"/>
              <a:t>一時的に意欲が高まる感覚</a:t>
            </a:r>
          </a:p>
          <a:p>
            <a:endParaRPr lang="ja-JP" altLang="en-US" dirty="0"/>
          </a:p>
        </p:txBody>
      </p:sp>
      <p:pic>
        <p:nvPicPr>
          <p:cNvPr id="2" name="図 1">
            <a:extLst>
              <a:ext uri="{FF2B5EF4-FFF2-40B4-BE49-F238E27FC236}">
                <a16:creationId xmlns:a16="http://schemas.microsoft.com/office/drawing/2014/main" id="{BA7B13E6-E7E0-2A95-9135-92614506A1F8}"/>
              </a:ext>
            </a:extLst>
          </p:cNvPr>
          <p:cNvPicPr>
            <a:picLocks noChangeAspect="1"/>
          </p:cNvPicPr>
          <p:nvPr/>
        </p:nvPicPr>
        <p:blipFill>
          <a:blip r:embed="rId3"/>
          <a:stretch>
            <a:fillRect/>
          </a:stretch>
        </p:blipFill>
        <p:spPr>
          <a:xfrm>
            <a:off x="7534549" y="6206024"/>
            <a:ext cx="1231499" cy="463336"/>
          </a:xfrm>
          <a:prstGeom prst="rect">
            <a:avLst/>
          </a:prstGeom>
        </p:spPr>
      </p:pic>
    </p:spTree>
    <p:extLst>
      <p:ext uri="{BB962C8B-B14F-4D97-AF65-F5344CB8AC3E}">
        <p14:creationId xmlns:p14="http://schemas.microsoft.com/office/powerpoint/2010/main" val="1823371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プレースホルダ 3" descr="ジヒドロコデイン"/>
          <p:cNvPicPr>
            <a:picLocks noGrp="1" noChangeAspect="1"/>
          </p:cNvPicPr>
          <p:nvPr>
            <p:ph sz="half" idx="1"/>
          </p:nvPr>
        </p:nvPicPr>
        <p:blipFill>
          <a:blip r:embed="rId3"/>
          <a:srcRect r="695" b="15414"/>
          <a:stretch>
            <a:fillRect/>
          </a:stretch>
        </p:blipFill>
        <p:spPr>
          <a:xfrm>
            <a:off x="1276893" y="1589969"/>
            <a:ext cx="2904490" cy="1944370"/>
          </a:xfrm>
          <a:prstGeom prst="rect">
            <a:avLst/>
          </a:prstGeom>
        </p:spPr>
      </p:pic>
      <p:pic>
        <p:nvPicPr>
          <p:cNvPr id="5" name="コンテンツプレースホルダ 4" descr="塩酸メチルエフェドリン"/>
          <p:cNvPicPr>
            <a:picLocks noGrp="1" noChangeAspect="1"/>
          </p:cNvPicPr>
          <p:nvPr>
            <p:ph sz="half" idx="2"/>
          </p:nvPr>
        </p:nvPicPr>
        <p:blipFill>
          <a:blip r:embed="rId4"/>
          <a:srcRect l="-7388" t="-2022" r="45957" b="19156"/>
          <a:stretch>
            <a:fillRect/>
          </a:stretch>
        </p:blipFill>
        <p:spPr>
          <a:xfrm>
            <a:off x="1082583" y="4365104"/>
            <a:ext cx="3014980" cy="1483360"/>
          </a:xfrm>
          <a:prstGeom prst="rect">
            <a:avLst/>
          </a:prstGeom>
        </p:spPr>
      </p:pic>
      <p:pic>
        <p:nvPicPr>
          <p:cNvPr id="7" name="図形 6" descr="モルヒネ"/>
          <p:cNvPicPr>
            <a:picLocks noChangeAspect="1"/>
          </p:cNvPicPr>
          <p:nvPr/>
        </p:nvPicPr>
        <p:blipFill>
          <a:blip r:embed="rId5"/>
          <a:srcRect r="4975" b="14659"/>
          <a:stretch>
            <a:fillRect/>
          </a:stretch>
        </p:blipFill>
        <p:spPr>
          <a:xfrm>
            <a:off x="5786980" y="1486014"/>
            <a:ext cx="2190750" cy="1804670"/>
          </a:xfrm>
          <a:prstGeom prst="rect">
            <a:avLst/>
          </a:prstGeom>
        </p:spPr>
      </p:pic>
      <p:sp>
        <p:nvSpPr>
          <p:cNvPr id="8" name="テキストボックス 7"/>
          <p:cNvSpPr txBox="1"/>
          <p:nvPr/>
        </p:nvSpPr>
        <p:spPr>
          <a:xfrm>
            <a:off x="1718218" y="3691134"/>
            <a:ext cx="2021840" cy="457200"/>
          </a:xfrm>
          <a:prstGeom prst="rect">
            <a:avLst/>
          </a:prstGeom>
          <a:noFill/>
        </p:spPr>
        <p:txBody>
          <a:bodyPr wrap="square" rtlCol="0">
            <a:spAutoFit/>
          </a:bodyPr>
          <a:lstStyle/>
          <a:p>
            <a:r>
              <a:rPr lang="ja-JP" altLang="en-US" sz="2400" dirty="0"/>
              <a:t>咳止め成分</a:t>
            </a:r>
          </a:p>
        </p:txBody>
      </p:sp>
      <p:sp>
        <p:nvSpPr>
          <p:cNvPr id="9" name="テキストボックス 8"/>
          <p:cNvSpPr txBox="1"/>
          <p:nvPr/>
        </p:nvSpPr>
        <p:spPr>
          <a:xfrm>
            <a:off x="6168932" y="3360217"/>
            <a:ext cx="1426845" cy="457200"/>
          </a:xfrm>
          <a:prstGeom prst="rect">
            <a:avLst/>
          </a:prstGeom>
          <a:noFill/>
        </p:spPr>
        <p:txBody>
          <a:bodyPr wrap="square" rtlCol="0">
            <a:spAutoFit/>
          </a:bodyPr>
          <a:lstStyle/>
          <a:p>
            <a:r>
              <a:rPr lang="ja-JP" altLang="en-US" sz="2400" dirty="0"/>
              <a:t>モルヒネ</a:t>
            </a:r>
          </a:p>
        </p:txBody>
      </p:sp>
      <p:pic>
        <p:nvPicPr>
          <p:cNvPr id="10" name="図形 9" descr="メタンフェタミン"/>
          <p:cNvPicPr>
            <a:picLocks noChangeAspect="1"/>
          </p:cNvPicPr>
          <p:nvPr/>
        </p:nvPicPr>
        <p:blipFill>
          <a:blip r:embed="rId6"/>
          <a:srcRect r="81" b="19652"/>
          <a:stretch>
            <a:fillRect/>
          </a:stretch>
        </p:blipFill>
        <p:spPr>
          <a:xfrm>
            <a:off x="5623785" y="4365104"/>
            <a:ext cx="2353945" cy="1261745"/>
          </a:xfrm>
          <a:prstGeom prst="rect">
            <a:avLst/>
          </a:prstGeom>
        </p:spPr>
      </p:pic>
      <p:sp>
        <p:nvSpPr>
          <p:cNvPr id="11" name="テキストボックス 10"/>
          <p:cNvSpPr txBox="1"/>
          <p:nvPr/>
        </p:nvSpPr>
        <p:spPr>
          <a:xfrm>
            <a:off x="5873733" y="5691659"/>
            <a:ext cx="2328545" cy="457200"/>
          </a:xfrm>
          <a:prstGeom prst="rect">
            <a:avLst/>
          </a:prstGeom>
          <a:noFill/>
        </p:spPr>
        <p:txBody>
          <a:bodyPr wrap="square" rtlCol="0">
            <a:spAutoFit/>
          </a:bodyPr>
          <a:lstStyle/>
          <a:p>
            <a:r>
              <a:rPr lang="ja-JP" altLang="en-US" sz="2400" dirty="0"/>
              <a:t>メタンフェタミン</a:t>
            </a:r>
          </a:p>
        </p:txBody>
      </p:sp>
      <p:sp>
        <p:nvSpPr>
          <p:cNvPr id="2" name="テキスト ボックス 1"/>
          <p:cNvSpPr txBox="1"/>
          <p:nvPr/>
        </p:nvSpPr>
        <p:spPr>
          <a:xfrm>
            <a:off x="179512" y="378936"/>
            <a:ext cx="8964488" cy="954107"/>
          </a:xfrm>
          <a:prstGeom prst="rect">
            <a:avLst/>
          </a:prstGeom>
          <a:noFill/>
        </p:spPr>
        <p:txBody>
          <a:bodyPr wrap="square" rtlCol="0">
            <a:spAutoFit/>
          </a:bodyPr>
          <a:lstStyle/>
          <a:p>
            <a:r>
              <a:rPr lang="ja-JP" altLang="en-US" sz="2800" dirty="0"/>
              <a:t>咳を抑える成分は覚せい剤やモルヒネに似た成分がある</a:t>
            </a:r>
          </a:p>
          <a:p>
            <a:endParaRPr kumimoji="1" lang="ja-JP" altLang="en-US" sz="2800" dirty="0"/>
          </a:p>
        </p:txBody>
      </p:sp>
      <p:pic>
        <p:nvPicPr>
          <p:cNvPr id="3" name="図 2">
            <a:extLst>
              <a:ext uri="{FF2B5EF4-FFF2-40B4-BE49-F238E27FC236}">
                <a16:creationId xmlns:a16="http://schemas.microsoft.com/office/drawing/2014/main" id="{3A3F7263-9FCF-842E-9651-CDC0BCFE4B52}"/>
              </a:ext>
            </a:extLst>
          </p:cNvPr>
          <p:cNvPicPr>
            <a:picLocks noChangeAspect="1"/>
          </p:cNvPicPr>
          <p:nvPr/>
        </p:nvPicPr>
        <p:blipFill>
          <a:blip r:embed="rId7"/>
          <a:stretch>
            <a:fillRect/>
          </a:stretch>
        </p:blipFill>
        <p:spPr>
          <a:xfrm>
            <a:off x="7595777" y="6261858"/>
            <a:ext cx="1231499" cy="463336"/>
          </a:xfrm>
          <a:prstGeom prst="rect">
            <a:avLst/>
          </a:prstGeom>
        </p:spPr>
      </p:pic>
    </p:spTree>
    <p:extLst>
      <p:ext uri="{BB962C8B-B14F-4D97-AF65-F5344CB8AC3E}">
        <p14:creationId xmlns:p14="http://schemas.microsoft.com/office/powerpoint/2010/main" val="3054444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市販薬でも乱用すると</a:t>
            </a:r>
          </a:p>
        </p:txBody>
      </p:sp>
      <p:sp>
        <p:nvSpPr>
          <p:cNvPr id="3" name="コンテンツ プレースホルダー 2"/>
          <p:cNvSpPr>
            <a:spLocks noGrp="1"/>
          </p:cNvSpPr>
          <p:nvPr>
            <p:ph idx="1"/>
          </p:nvPr>
        </p:nvSpPr>
        <p:spPr>
          <a:xfrm>
            <a:off x="612648" y="2132856"/>
            <a:ext cx="8153400" cy="3963144"/>
          </a:xfrm>
        </p:spPr>
        <p:txBody>
          <a:bodyPr/>
          <a:lstStyle/>
          <a:p>
            <a:r>
              <a:rPr lang="ja-JP" altLang="en-US" dirty="0"/>
              <a:t>薬物と同じように中毒を起こしたり依存症になる</a:t>
            </a:r>
            <a:endParaRPr lang="en-US" altLang="ja-JP" dirty="0"/>
          </a:p>
          <a:p>
            <a:endParaRPr lang="en-US" altLang="ja-JP" dirty="0"/>
          </a:p>
          <a:p>
            <a:r>
              <a:rPr lang="ja-JP" altLang="en-US" dirty="0"/>
              <a:t>薬物依存症で精神科で治療を受けた</a:t>
            </a:r>
            <a:r>
              <a:rPr lang="en-US" altLang="ja-JP" dirty="0"/>
              <a:t>10</a:t>
            </a:r>
            <a:r>
              <a:rPr lang="ja-JP" altLang="en-US" dirty="0"/>
              <a:t>代患者の４割以上が乱用していた</a:t>
            </a:r>
          </a:p>
          <a:p>
            <a:endParaRPr kumimoji="1" lang="en-US" altLang="ja-JP" dirty="0"/>
          </a:p>
          <a:p>
            <a:r>
              <a:rPr lang="ja-JP" altLang="en-US" dirty="0"/>
              <a:t>長期に使用することで肝臓などに障害が起きる</a:t>
            </a:r>
            <a:endParaRPr kumimoji="1" lang="ja-JP" altLang="en-US" dirty="0"/>
          </a:p>
        </p:txBody>
      </p:sp>
      <p:pic>
        <p:nvPicPr>
          <p:cNvPr id="4" name="図 3">
            <a:extLst>
              <a:ext uri="{FF2B5EF4-FFF2-40B4-BE49-F238E27FC236}">
                <a16:creationId xmlns:a16="http://schemas.microsoft.com/office/drawing/2014/main" id="{70B84531-8466-FAE8-65E6-8022853679D9}"/>
              </a:ext>
            </a:extLst>
          </p:cNvPr>
          <p:cNvPicPr>
            <a:picLocks noChangeAspect="1"/>
          </p:cNvPicPr>
          <p:nvPr/>
        </p:nvPicPr>
        <p:blipFill>
          <a:blip r:embed="rId3"/>
          <a:stretch>
            <a:fillRect/>
          </a:stretch>
        </p:blipFill>
        <p:spPr>
          <a:xfrm>
            <a:off x="7532639" y="6096000"/>
            <a:ext cx="1231499" cy="463336"/>
          </a:xfrm>
          <a:prstGeom prst="rect">
            <a:avLst/>
          </a:prstGeom>
        </p:spPr>
      </p:pic>
    </p:spTree>
    <p:extLst>
      <p:ext uri="{BB962C8B-B14F-4D97-AF65-F5344CB8AC3E}">
        <p14:creationId xmlns:p14="http://schemas.microsoft.com/office/powerpoint/2010/main" val="25548929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タイトル 1"/>
          <p:cNvSpPr>
            <a:spLocks noGrp="1"/>
          </p:cNvSpPr>
          <p:nvPr>
            <p:ph type="title"/>
          </p:nvPr>
        </p:nvSpPr>
        <p:spPr/>
        <p:txBody>
          <a:bodyPr/>
          <a:lstStyle/>
          <a:p>
            <a:pPr eaLnBrk="1" hangingPunct="1"/>
            <a:r>
              <a:rPr lang="ja-JP" altLang="en-US" dirty="0"/>
              <a:t>薬物乱用へのステップ</a:t>
            </a:r>
          </a:p>
        </p:txBody>
      </p:sp>
      <p:sp>
        <p:nvSpPr>
          <p:cNvPr id="94211" name="コンテンツ プレースホルダ 2"/>
          <p:cNvSpPr>
            <a:spLocks noGrp="1"/>
          </p:cNvSpPr>
          <p:nvPr>
            <p:ph sz="quarter" idx="1"/>
          </p:nvPr>
        </p:nvSpPr>
        <p:spPr>
          <a:xfrm>
            <a:off x="674560" y="1785937"/>
            <a:ext cx="8029575" cy="4667399"/>
          </a:xfrm>
        </p:spPr>
        <p:txBody>
          <a:bodyPr/>
          <a:lstStyle/>
          <a:p>
            <a:pPr eaLnBrk="1" hangingPunct="1">
              <a:buFontTx/>
              <a:buNone/>
            </a:pPr>
            <a:r>
              <a:rPr lang="ja-JP" altLang="en-US" dirty="0"/>
              <a:t>１．薬物に手を出す</a:t>
            </a:r>
            <a:endParaRPr lang="en-US" altLang="ja-JP" dirty="0"/>
          </a:p>
          <a:p>
            <a:pPr eaLnBrk="1" hangingPunct="1">
              <a:buFontTx/>
              <a:buNone/>
            </a:pPr>
            <a:r>
              <a:rPr lang="en-US" altLang="ja-JP" dirty="0"/>
              <a:t>	</a:t>
            </a:r>
            <a:r>
              <a:rPr lang="ja-JP" altLang="en-US" dirty="0"/>
              <a:t>・</a:t>
            </a:r>
            <a:r>
              <a:rPr lang="ja-JP" altLang="en-US" sz="2800" dirty="0"/>
              <a:t>好奇心、現実逃避、虚栄心、反抗</a:t>
            </a:r>
            <a:endParaRPr lang="en-US" altLang="ja-JP" sz="2800" dirty="0"/>
          </a:p>
          <a:p>
            <a:pPr eaLnBrk="1" hangingPunct="1">
              <a:buFontTx/>
              <a:buNone/>
            </a:pPr>
            <a:r>
              <a:rPr lang="ja-JP" altLang="en-US" dirty="0"/>
              <a:t>２．止められない状態へ（依存）</a:t>
            </a:r>
            <a:endParaRPr lang="en-US" altLang="ja-JP" dirty="0"/>
          </a:p>
          <a:p>
            <a:pPr eaLnBrk="1" hangingPunct="1">
              <a:buFontTx/>
              <a:buNone/>
            </a:pPr>
            <a:r>
              <a:rPr lang="en-US" altLang="ja-JP" sz="2800" dirty="0"/>
              <a:t>	</a:t>
            </a:r>
            <a:r>
              <a:rPr lang="ja-JP" altLang="en-US" sz="2800" dirty="0"/>
              <a:t>・薬が切れると不安、苦痛</a:t>
            </a:r>
            <a:endParaRPr lang="en-US" altLang="ja-JP" sz="2800" dirty="0"/>
          </a:p>
          <a:p>
            <a:pPr eaLnBrk="1" hangingPunct="1">
              <a:buFontTx/>
              <a:buNone/>
            </a:pPr>
            <a:r>
              <a:rPr lang="en-US" altLang="ja-JP" sz="2800" dirty="0"/>
              <a:t>	</a:t>
            </a:r>
            <a:r>
              <a:rPr lang="ja-JP" altLang="en-US" sz="2800" dirty="0"/>
              <a:t>・薬物をどのようにして手に入れるか</a:t>
            </a:r>
            <a:endParaRPr lang="en-US" altLang="ja-JP" sz="2800" dirty="0"/>
          </a:p>
          <a:p>
            <a:pPr eaLnBrk="1" hangingPunct="1">
              <a:buFontTx/>
              <a:buNone/>
            </a:pPr>
            <a:r>
              <a:rPr lang="en-US" altLang="ja-JP" sz="2800" dirty="0"/>
              <a:t>	</a:t>
            </a:r>
            <a:r>
              <a:rPr lang="ja-JP" altLang="en-US" sz="2800" dirty="0"/>
              <a:t>　　　　　　　　　・・そのことだけしか考えられない</a:t>
            </a:r>
            <a:endParaRPr lang="en-US" altLang="ja-JP" sz="2800" dirty="0"/>
          </a:p>
          <a:p>
            <a:pPr eaLnBrk="1" hangingPunct="1">
              <a:buFontTx/>
              <a:buNone/>
            </a:pPr>
            <a:r>
              <a:rPr lang="ja-JP" altLang="en-US" dirty="0">
                <a:latin typeface="+mj-ea"/>
                <a:ea typeface="+mj-ea"/>
              </a:rPr>
              <a:t>３．薬物を買うお金が必要　（薬物探索行動）</a:t>
            </a:r>
            <a:br>
              <a:rPr lang="en-US" altLang="ja-JP" dirty="0">
                <a:latin typeface="+mj-ea"/>
                <a:ea typeface="+mj-ea"/>
              </a:rPr>
            </a:br>
            <a:r>
              <a:rPr lang="ja-JP" altLang="en-US" dirty="0">
                <a:latin typeface="+mj-ea"/>
                <a:ea typeface="+mj-ea"/>
              </a:rPr>
              <a:t>・ウソをつく</a:t>
            </a:r>
            <a:endParaRPr lang="en-US" altLang="ja-JP" dirty="0">
              <a:latin typeface="+mj-ea"/>
              <a:ea typeface="+mj-ea"/>
            </a:endParaRPr>
          </a:p>
          <a:p>
            <a:pPr eaLnBrk="1" hangingPunct="1">
              <a:buFontTx/>
              <a:buNone/>
            </a:pPr>
            <a:r>
              <a:rPr lang="ja-JP" altLang="en-US" dirty="0">
                <a:latin typeface="+mj-ea"/>
                <a:ea typeface="+mj-ea"/>
              </a:rPr>
              <a:t>　・犯罪をおかす</a:t>
            </a:r>
            <a:endParaRPr lang="en-US" altLang="ja-JP" dirty="0">
              <a:latin typeface="+mj-ea"/>
              <a:ea typeface="+mj-ea"/>
            </a:endParaRPr>
          </a:p>
        </p:txBody>
      </p:sp>
      <p:pic>
        <p:nvPicPr>
          <p:cNvPr id="2" name="図 1">
            <a:extLst>
              <a:ext uri="{FF2B5EF4-FFF2-40B4-BE49-F238E27FC236}">
                <a16:creationId xmlns:a16="http://schemas.microsoft.com/office/drawing/2014/main" id="{0861F7D0-873A-6A52-77FE-EAA6128D50A1}"/>
              </a:ext>
            </a:extLst>
          </p:cNvPr>
          <p:cNvPicPr>
            <a:picLocks noChangeAspect="1"/>
          </p:cNvPicPr>
          <p:nvPr/>
        </p:nvPicPr>
        <p:blipFill>
          <a:blip r:embed="rId3"/>
          <a:stretch>
            <a:fillRect/>
          </a:stretch>
        </p:blipFill>
        <p:spPr>
          <a:xfrm>
            <a:off x="7668344" y="6221668"/>
            <a:ext cx="1231499" cy="46333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薬物依存の悪循環</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2650" y="1910080"/>
            <a:ext cx="7098030" cy="4607560"/>
          </a:xfrm>
        </p:spPr>
      </p:pic>
      <p:pic>
        <p:nvPicPr>
          <p:cNvPr id="3" name="図 2">
            <a:extLst>
              <a:ext uri="{FF2B5EF4-FFF2-40B4-BE49-F238E27FC236}">
                <a16:creationId xmlns:a16="http://schemas.microsoft.com/office/drawing/2014/main" id="{7D7F84E8-1D68-223F-ECE4-E655D2A1BADF}"/>
              </a:ext>
            </a:extLst>
          </p:cNvPr>
          <p:cNvPicPr>
            <a:picLocks noChangeAspect="1"/>
          </p:cNvPicPr>
          <p:nvPr/>
        </p:nvPicPr>
        <p:blipFill>
          <a:blip r:embed="rId4"/>
          <a:stretch>
            <a:fillRect/>
          </a:stretch>
        </p:blipFill>
        <p:spPr>
          <a:xfrm>
            <a:off x="7645600" y="6178445"/>
            <a:ext cx="1231499" cy="4633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277938"/>
            <a:ext cx="8229600" cy="1143000"/>
          </a:xfrm>
        </p:spPr>
        <p:txBody>
          <a:bodyPr>
            <a:normAutofit fontScale="90000"/>
          </a:bodyPr>
          <a:lstStyle/>
          <a:p>
            <a:pPr eaLnBrk="1" hangingPunct="1"/>
            <a:r>
              <a:rPr lang="ja-JP" altLang="en-US" sz="4000">
                <a:solidFill>
                  <a:schemeClr val="accent2"/>
                </a:solidFill>
                <a:ea typeface="HGS創英角ﾎﾟｯﾌﾟ体" panose="040B0A00000000000000" pitchFamily="50" charset="-128"/>
              </a:rPr>
              <a:t>「錠剤」にはこんな</a:t>
            </a:r>
            <a:br>
              <a:rPr lang="ja-JP" altLang="en-US" sz="4000">
                <a:solidFill>
                  <a:schemeClr val="accent2"/>
                </a:solidFill>
                <a:ea typeface="HGS創英角ﾎﾟｯﾌﾟ体" panose="040B0A00000000000000" pitchFamily="50" charset="-128"/>
              </a:rPr>
            </a:br>
            <a:r>
              <a:rPr lang="ja-JP" altLang="en-US" sz="4000">
                <a:solidFill>
                  <a:schemeClr val="accent2"/>
                </a:solidFill>
                <a:ea typeface="HGS創英角ﾎﾟｯﾌﾟ体" panose="040B0A00000000000000" pitchFamily="50" charset="-128"/>
              </a:rPr>
              <a:t>「仕掛け」もあります</a:t>
            </a:r>
            <a:r>
              <a:rPr lang="ja-JP" altLang="en-US" sz="4000"/>
              <a:t> </a:t>
            </a:r>
          </a:p>
        </p:txBody>
      </p:sp>
      <p:pic>
        <p:nvPicPr>
          <p:cNvPr id="28676" name="Picture 4" descr="j0241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55946">
            <a:off x="7997826" y="1587500"/>
            <a:ext cx="901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5940425" y="232410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2400">
                <a:solidFill>
                  <a:schemeClr val="accent2"/>
                </a:solidFill>
                <a:latin typeface="Times New Roman" panose="02020603050405020304" pitchFamily="18" charset="0"/>
                <a:ea typeface="HGS創英角ﾎﾟｯﾌﾟ体" panose="040B0A00000000000000" pitchFamily="50" charset="-128"/>
              </a:rPr>
              <a:t>例えば・・・</a:t>
            </a:r>
          </a:p>
        </p:txBody>
      </p:sp>
      <p:sp>
        <p:nvSpPr>
          <p:cNvPr id="28678" name="Text Box 6"/>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200">
                <a:latin typeface="Times New Roman" panose="02020603050405020304" pitchFamily="18" charset="0"/>
              </a:rPr>
              <a:t>くすりの適正使用協議会</a:t>
            </a:r>
          </a:p>
        </p:txBody>
      </p:sp>
      <p:grpSp>
        <p:nvGrpSpPr>
          <p:cNvPr id="28679" name="Group 7"/>
          <p:cNvGrpSpPr/>
          <p:nvPr/>
        </p:nvGrpSpPr>
        <p:grpSpPr bwMode="auto">
          <a:xfrm>
            <a:off x="755650" y="2492375"/>
            <a:ext cx="3743325" cy="3422650"/>
            <a:chOff x="1111" y="981"/>
            <a:chExt cx="3175" cy="2903"/>
          </a:xfrm>
        </p:grpSpPr>
        <p:sp>
          <p:nvSpPr>
            <p:cNvPr id="28686" name="Oval 8"/>
            <p:cNvSpPr>
              <a:spLocks noChangeArrowheads="1"/>
            </p:cNvSpPr>
            <p:nvPr/>
          </p:nvSpPr>
          <p:spPr bwMode="auto">
            <a:xfrm>
              <a:off x="1111" y="981"/>
              <a:ext cx="3175" cy="2903"/>
            </a:xfrm>
            <a:prstGeom prst="ellipse">
              <a:avLst/>
            </a:prstGeom>
            <a:solidFill>
              <a:srgbClr val="FF3300"/>
            </a:soli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2400">
                <a:latin typeface="Arial" panose="020B0604020202020204" pitchFamily="34" charset="0"/>
              </a:endParaRPr>
            </a:p>
          </p:txBody>
        </p:sp>
        <p:sp>
          <p:nvSpPr>
            <p:cNvPr id="28687" name="Oval 9"/>
            <p:cNvSpPr>
              <a:spLocks noChangeArrowheads="1"/>
            </p:cNvSpPr>
            <p:nvPr/>
          </p:nvSpPr>
          <p:spPr bwMode="auto">
            <a:xfrm>
              <a:off x="1383" y="1207"/>
              <a:ext cx="2676" cy="2447"/>
            </a:xfrm>
            <a:prstGeom prst="ellipse">
              <a:avLst/>
            </a:prstGeom>
            <a:solidFill>
              <a:srgbClr val="FFFFCC"/>
            </a:solidFill>
            <a:ln w="254000">
              <a:solidFill>
                <a:srgbClr val="FF9900"/>
              </a:solidFill>
              <a:round/>
            </a:ln>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2400">
                <a:latin typeface="Arial" panose="020B0604020202020204" pitchFamily="34" charset="0"/>
              </a:endParaRPr>
            </a:p>
          </p:txBody>
        </p:sp>
        <p:sp>
          <p:nvSpPr>
            <p:cNvPr id="28688" name="Oval 10"/>
            <p:cNvSpPr>
              <a:spLocks noChangeArrowheads="1"/>
            </p:cNvSpPr>
            <p:nvPr/>
          </p:nvSpPr>
          <p:spPr bwMode="auto">
            <a:xfrm>
              <a:off x="1927" y="1706"/>
              <a:ext cx="1543" cy="1410"/>
            </a:xfrm>
            <a:prstGeom prst="ellipse">
              <a:avLst/>
            </a:prstGeom>
            <a:solidFill>
              <a:srgbClr val="FFFFCC"/>
            </a:solidFill>
            <a:ln w="254000">
              <a:solidFill>
                <a:srgbClr val="6666FF"/>
              </a:solidFill>
              <a:round/>
            </a:ln>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2400">
                <a:latin typeface="Arial" panose="020B0604020202020204" pitchFamily="34" charset="0"/>
              </a:endParaRPr>
            </a:p>
          </p:txBody>
        </p:sp>
      </p:grpSp>
      <p:sp>
        <p:nvSpPr>
          <p:cNvPr id="28680" name="AutoShape 11"/>
          <p:cNvSpPr/>
          <p:nvPr/>
        </p:nvSpPr>
        <p:spPr bwMode="auto">
          <a:xfrm>
            <a:off x="6588125" y="5445125"/>
            <a:ext cx="2376488" cy="609600"/>
          </a:xfrm>
          <a:prstGeom prst="borderCallout2">
            <a:avLst>
              <a:gd name="adj1" fmla="val 18750"/>
              <a:gd name="adj2" fmla="val -3208"/>
              <a:gd name="adj3" fmla="val 18750"/>
              <a:gd name="adj4" fmla="val -67000"/>
              <a:gd name="adj5" fmla="val -142449"/>
              <a:gd name="adj6" fmla="val -132801"/>
            </a:avLst>
          </a:prstGeom>
          <a:solidFill>
            <a:srgbClr val="CCECFF"/>
          </a:solidFill>
          <a:ln w="38100">
            <a:solidFill>
              <a:schemeClr val="accent2"/>
            </a:solidFill>
            <a:miter lim="800000"/>
            <a:headEnd type="oval" w="med" len="med"/>
            <a:tailEnd type="oval" w="med" len="me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chemeClr val="accent2"/>
                </a:solidFill>
                <a:latin typeface="Arial" panose="020B0604020202020204" pitchFamily="34" charset="0"/>
                <a:ea typeface="HGP創英角ﾎﾟｯﾌﾟ体" panose="040B0A00000000000000" pitchFamily="50" charset="-128"/>
              </a:rPr>
              <a:t>腸で溶ける膜</a:t>
            </a:r>
          </a:p>
        </p:txBody>
      </p:sp>
      <p:sp>
        <p:nvSpPr>
          <p:cNvPr id="28681" name="AutoShape 12"/>
          <p:cNvSpPr/>
          <p:nvPr/>
        </p:nvSpPr>
        <p:spPr bwMode="auto">
          <a:xfrm>
            <a:off x="6588125" y="3860800"/>
            <a:ext cx="2371725" cy="609600"/>
          </a:xfrm>
          <a:prstGeom prst="borderCallout2">
            <a:avLst>
              <a:gd name="adj1" fmla="val 18750"/>
              <a:gd name="adj2" fmla="val -3213"/>
              <a:gd name="adj3" fmla="val 18750"/>
              <a:gd name="adj4" fmla="val -20014"/>
              <a:gd name="adj5" fmla="val 23958"/>
              <a:gd name="adj6" fmla="val -99667"/>
            </a:avLst>
          </a:prstGeom>
          <a:solidFill>
            <a:srgbClr val="CCFFFF"/>
          </a:solidFill>
          <a:ln w="38100">
            <a:solidFill>
              <a:schemeClr val="accent2"/>
            </a:solidFill>
            <a:miter lim="800000"/>
            <a:headEnd type="oval" w="med" len="med"/>
            <a:tailEnd type="oval" w="med" len="me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chemeClr val="accent2"/>
                </a:solidFill>
                <a:latin typeface="Arial" panose="020B0604020202020204" pitchFamily="34" charset="0"/>
                <a:ea typeface="HGP創英角ﾎﾟｯﾌﾟ体" panose="040B0A00000000000000" pitchFamily="50" charset="-128"/>
              </a:rPr>
              <a:t>胃で溶ける膜</a:t>
            </a:r>
          </a:p>
        </p:txBody>
      </p:sp>
      <p:sp>
        <p:nvSpPr>
          <p:cNvPr id="28682" name="AutoShape 13"/>
          <p:cNvSpPr/>
          <p:nvPr/>
        </p:nvSpPr>
        <p:spPr bwMode="auto">
          <a:xfrm>
            <a:off x="6588125" y="4643438"/>
            <a:ext cx="2362200" cy="609600"/>
          </a:xfrm>
          <a:prstGeom prst="borderCallout2">
            <a:avLst>
              <a:gd name="adj1" fmla="val 18750"/>
              <a:gd name="adj2" fmla="val -3227"/>
              <a:gd name="adj3" fmla="val 18750"/>
              <a:gd name="adj4" fmla="val -66130"/>
              <a:gd name="adj5" fmla="val -40625"/>
              <a:gd name="adj6" fmla="val -116870"/>
            </a:avLst>
          </a:prstGeom>
          <a:solidFill>
            <a:srgbClr val="FFFFCC"/>
          </a:solidFill>
          <a:ln w="28575">
            <a:solidFill>
              <a:srgbClr val="FF6600"/>
            </a:solidFill>
            <a:miter lim="800000"/>
            <a:headEnd type="oval" w="med" len="med"/>
            <a:tailEnd type="oval" w="med" len="me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FF6600"/>
                </a:solidFill>
                <a:latin typeface="Arial" panose="020B0604020202020204" pitchFamily="34" charset="0"/>
                <a:ea typeface="HGP創英角ﾎﾟｯﾌﾟ体" panose="040B0A00000000000000" pitchFamily="50" charset="-128"/>
              </a:rPr>
              <a:t>胃で効く成分</a:t>
            </a:r>
          </a:p>
        </p:txBody>
      </p:sp>
      <p:sp>
        <p:nvSpPr>
          <p:cNvPr id="28683" name="AutoShape 14"/>
          <p:cNvSpPr/>
          <p:nvPr/>
        </p:nvSpPr>
        <p:spPr bwMode="auto">
          <a:xfrm>
            <a:off x="6588125" y="6203950"/>
            <a:ext cx="2362200" cy="609600"/>
          </a:xfrm>
          <a:prstGeom prst="borderCallout2">
            <a:avLst>
              <a:gd name="adj1" fmla="val 18750"/>
              <a:gd name="adj2" fmla="val -3227"/>
              <a:gd name="adj3" fmla="val 18750"/>
              <a:gd name="adj4" fmla="val -3227"/>
              <a:gd name="adj5" fmla="val -271616"/>
              <a:gd name="adj6" fmla="val -171370"/>
            </a:avLst>
          </a:prstGeom>
          <a:solidFill>
            <a:srgbClr val="FFFFCC"/>
          </a:solidFill>
          <a:ln w="28575">
            <a:solidFill>
              <a:srgbClr val="FF3300"/>
            </a:solidFill>
            <a:miter lim="800000"/>
            <a:headEnd type="oval" w="med" len="med"/>
            <a:tailEnd type="oval" w="med" len="me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FF6600"/>
                </a:solidFill>
                <a:latin typeface="Arial" panose="020B0604020202020204" pitchFamily="34" charset="0"/>
                <a:ea typeface="HGP創英角ﾎﾟｯﾌﾟ体" panose="040B0A00000000000000" pitchFamily="50" charset="-128"/>
              </a:rPr>
              <a:t>腸で効く成分</a:t>
            </a:r>
          </a:p>
        </p:txBody>
      </p:sp>
      <p:sp>
        <p:nvSpPr>
          <p:cNvPr id="28684" name="AutoShape 15"/>
          <p:cNvSpPr/>
          <p:nvPr/>
        </p:nvSpPr>
        <p:spPr bwMode="auto">
          <a:xfrm>
            <a:off x="6592888" y="2781300"/>
            <a:ext cx="2300287" cy="935038"/>
          </a:xfrm>
          <a:prstGeom prst="borderCallout2">
            <a:avLst>
              <a:gd name="adj1" fmla="val 12222"/>
              <a:gd name="adj2" fmla="val -3315"/>
              <a:gd name="adj3" fmla="val 12222"/>
              <a:gd name="adj4" fmla="val -20083"/>
              <a:gd name="adj5" fmla="val 78440"/>
              <a:gd name="adj6" fmla="val -99792"/>
            </a:avLst>
          </a:prstGeom>
          <a:solidFill>
            <a:srgbClr val="CCFFFF"/>
          </a:solidFill>
          <a:ln w="38100">
            <a:solidFill>
              <a:schemeClr val="accent2"/>
            </a:solidFill>
            <a:miter lim="800000"/>
            <a:headEnd type="oval" w="med" len="med"/>
            <a:tailEnd type="oval" w="med" len="me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chemeClr val="accent2"/>
                </a:solidFill>
                <a:latin typeface="Arial" panose="020B0604020202020204" pitchFamily="34" charset="0"/>
                <a:ea typeface="HGP創英角ﾎﾟｯﾌﾟ体" panose="040B0A00000000000000" pitchFamily="50" charset="-128"/>
              </a:rPr>
              <a:t>味などを</a:t>
            </a:r>
          </a:p>
          <a:p>
            <a:pPr algn="ctr" eaLnBrk="1" hangingPunct="1">
              <a:spcBef>
                <a:spcPct val="0"/>
              </a:spcBef>
              <a:buFontTx/>
              <a:buNone/>
            </a:pPr>
            <a:r>
              <a:rPr lang="ja-JP" altLang="en-US" sz="2800">
                <a:solidFill>
                  <a:schemeClr val="accent2"/>
                </a:solidFill>
                <a:latin typeface="Arial" panose="020B0604020202020204" pitchFamily="34" charset="0"/>
                <a:ea typeface="HGP創英角ﾎﾟｯﾌﾟ体" panose="040B0A00000000000000" pitchFamily="50" charset="-128"/>
              </a:rPr>
              <a:t>かくす膜</a:t>
            </a:r>
          </a:p>
        </p:txBody>
      </p:sp>
      <p:sp>
        <p:nvSpPr>
          <p:cNvPr id="28685" name="Text Box 20"/>
          <p:cNvSpPr txBox="1">
            <a:spLocks noChangeArrowheads="1"/>
          </p:cNvSpPr>
          <p:nvPr/>
        </p:nvSpPr>
        <p:spPr bwMode="auto">
          <a:xfrm>
            <a:off x="539750" y="339725"/>
            <a:ext cx="800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latin typeface="Arial" panose="020B0604020202020204" pitchFamily="34" charset="0"/>
              </a:rPr>
              <a:t>なぜ錠剤やカプセルにしてあるのでしょう</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1047650"/>
          </a:xfrm>
        </p:spPr>
        <p:txBody>
          <a:bodyPr/>
          <a:lstStyle/>
          <a:p>
            <a:r>
              <a:rPr kumimoji="1" lang="ja-JP" altLang="en-US" dirty="0"/>
              <a:t>フラッシュバック</a:t>
            </a:r>
          </a:p>
        </p:txBody>
      </p:sp>
      <p:sp>
        <p:nvSpPr>
          <p:cNvPr id="3" name="コンテンツ プレースホルダー 2"/>
          <p:cNvSpPr>
            <a:spLocks noGrp="1"/>
          </p:cNvSpPr>
          <p:nvPr>
            <p:ph idx="1"/>
          </p:nvPr>
        </p:nvSpPr>
        <p:spPr>
          <a:xfrm>
            <a:off x="1115616" y="6161911"/>
            <a:ext cx="7650432" cy="690870"/>
          </a:xfrm>
        </p:spPr>
        <p:txBody>
          <a:bodyPr/>
          <a:lstStyle/>
          <a:p>
            <a:pPr marL="0" indent="0">
              <a:buNone/>
            </a:pPr>
            <a:r>
              <a:rPr lang="ja-JP" altLang="en-US" sz="2400" dirty="0">
                <a:latin typeface="Times New Roman" panose="02020603050405020304" pitchFamily="18" charset="0"/>
                <a:ea typeface="ＭＳ Ｐ明朝" panose="02020600040205080304" pitchFamily="18" charset="-128"/>
              </a:rPr>
              <a:t>薬物精神病の症状の発現・再燃のイメージ</a:t>
            </a:r>
          </a:p>
          <a:p>
            <a:pPr marL="0" indent="0">
              <a:buNone/>
            </a:pP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628800"/>
            <a:ext cx="5904656" cy="4533111"/>
          </a:xfrm>
          <a:prstGeom prst="rect">
            <a:avLst/>
          </a:prstGeom>
        </p:spPr>
      </p:pic>
      <p:pic>
        <p:nvPicPr>
          <p:cNvPr id="5" name="図 4">
            <a:extLst>
              <a:ext uri="{FF2B5EF4-FFF2-40B4-BE49-F238E27FC236}">
                <a16:creationId xmlns:a16="http://schemas.microsoft.com/office/drawing/2014/main" id="{0A7E58EB-8BF3-B16D-8725-187433FFED3F}"/>
              </a:ext>
            </a:extLst>
          </p:cNvPr>
          <p:cNvPicPr>
            <a:picLocks noChangeAspect="1"/>
          </p:cNvPicPr>
          <p:nvPr/>
        </p:nvPicPr>
        <p:blipFill>
          <a:blip r:embed="rId4"/>
          <a:stretch>
            <a:fillRect/>
          </a:stretch>
        </p:blipFill>
        <p:spPr>
          <a:xfrm>
            <a:off x="7534549" y="6161911"/>
            <a:ext cx="1231499" cy="463336"/>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00063" y="357188"/>
            <a:ext cx="7772400" cy="990600"/>
          </a:xfrm>
        </p:spPr>
        <p:txBody>
          <a:bodyPr/>
          <a:lstStyle/>
          <a:p>
            <a:pPr eaLnBrk="1" hangingPunct="1"/>
            <a:r>
              <a:rPr lang="ja-JP" altLang="en-US"/>
              <a:t>薬物乱用は・・・</a:t>
            </a:r>
          </a:p>
        </p:txBody>
      </p:sp>
      <p:sp>
        <p:nvSpPr>
          <p:cNvPr id="51203" name="Rectangle 3"/>
          <p:cNvSpPr>
            <a:spLocks noGrp="1" noChangeArrowheads="1"/>
          </p:cNvSpPr>
          <p:nvPr>
            <p:ph idx="1"/>
          </p:nvPr>
        </p:nvSpPr>
        <p:spPr>
          <a:xfrm>
            <a:off x="609600" y="1428750"/>
            <a:ext cx="7772400" cy="1784226"/>
          </a:xfrm>
        </p:spPr>
        <p:txBody>
          <a:bodyPr rtlCol="0">
            <a:normAutofit fontScale="92500"/>
          </a:bodyPr>
          <a:lstStyle/>
          <a:p>
            <a:pPr eaLnBrk="1" fontAlgn="auto" hangingPunct="1">
              <a:lnSpc>
                <a:spcPct val="150000"/>
              </a:lnSpc>
              <a:spcAft>
                <a:spcPts val="0"/>
              </a:spcAft>
              <a:defRPr/>
            </a:pPr>
            <a:r>
              <a:rPr lang="ja-JP" altLang="en-US" sz="2800" dirty="0"/>
              <a:t>なぜいけないのでしょう</a:t>
            </a:r>
          </a:p>
          <a:p>
            <a:pPr lvl="1" eaLnBrk="1" fontAlgn="auto" hangingPunct="1">
              <a:lnSpc>
                <a:spcPct val="150000"/>
              </a:lnSpc>
              <a:spcAft>
                <a:spcPts val="0"/>
              </a:spcAft>
              <a:defRPr/>
            </a:pPr>
            <a:r>
              <a:rPr lang="ja-JP" altLang="en-US" dirty="0"/>
              <a:t>自己責任だからよい？</a:t>
            </a:r>
          </a:p>
          <a:p>
            <a:pPr lvl="1" eaLnBrk="1" fontAlgn="auto" hangingPunct="1">
              <a:lnSpc>
                <a:spcPct val="150000"/>
              </a:lnSpc>
              <a:spcAft>
                <a:spcPts val="0"/>
              </a:spcAft>
              <a:defRPr/>
            </a:pPr>
            <a:r>
              <a:rPr lang="ja-JP" altLang="en-US" dirty="0"/>
              <a:t>１回だけなら大丈夫？</a:t>
            </a:r>
          </a:p>
        </p:txBody>
      </p:sp>
      <p:sp>
        <p:nvSpPr>
          <p:cNvPr id="6" name="Rectangle 3"/>
          <p:cNvSpPr txBox="1">
            <a:spLocks noChangeArrowheads="1"/>
          </p:cNvSpPr>
          <p:nvPr/>
        </p:nvSpPr>
        <p:spPr bwMode="auto">
          <a:xfrm>
            <a:off x="609600" y="3293745"/>
            <a:ext cx="7859395" cy="315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319405" indent="-319405" algn="l" rtl="0" eaLnBrk="0" fontAlgn="base" hangingPunct="0">
              <a:spcBef>
                <a:spcPts val="700"/>
              </a:spcBef>
              <a:spcAft>
                <a:spcPct val="0"/>
              </a:spcAft>
              <a:buClr>
                <a:schemeClr val="accent2"/>
              </a:buClr>
              <a:buSzPct val="60000"/>
              <a:buFont typeface="Wingdings" panose="05000000000000000000" pitchFamily="2" charset="2"/>
              <a:buChar char=""/>
              <a:defRPr kumimoji="1" sz="2900" kern="1200">
                <a:solidFill>
                  <a:schemeClr val="tx1"/>
                </a:solidFill>
                <a:latin typeface="+mn-lt"/>
                <a:ea typeface="+mn-ea"/>
                <a:cs typeface="+mn-cs"/>
              </a:defRPr>
            </a:lvl1pPr>
            <a:lvl2pPr marL="640080"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kumimoji="1" sz="1800" kern="1200" baseline="0">
                <a:solidFill>
                  <a:schemeClr val="tx1"/>
                </a:solidFill>
                <a:latin typeface="+mn-lt"/>
                <a:ea typeface="+mn-ea"/>
                <a:cs typeface="+mn-cs"/>
              </a:defRPr>
            </a:lvl9pPr>
          </a:lstStyle>
          <a:p>
            <a:pPr eaLnBrk="1" fontAlgn="auto" hangingPunct="1">
              <a:lnSpc>
                <a:spcPct val="150000"/>
              </a:lnSpc>
              <a:spcAft>
                <a:spcPts val="0"/>
              </a:spcAft>
              <a:defRPr/>
            </a:pPr>
            <a:r>
              <a:rPr lang="ja-JP" altLang="en-US" dirty="0"/>
              <a:t>薬物に縛られる生活が本当に自由？</a:t>
            </a:r>
          </a:p>
          <a:p>
            <a:pPr lvl="1" eaLnBrk="1" fontAlgn="auto" hangingPunct="1">
              <a:lnSpc>
                <a:spcPct val="150000"/>
              </a:lnSpc>
              <a:spcAft>
                <a:spcPts val="0"/>
              </a:spcAft>
              <a:defRPr/>
            </a:pPr>
            <a:r>
              <a:rPr lang="ja-JP" altLang="en-US" dirty="0"/>
              <a:t>薬物のことが最優先になり家族もかえりみないようになっても？</a:t>
            </a:r>
            <a:endParaRPr lang="en-US" altLang="ja-JP" dirty="0"/>
          </a:p>
          <a:p>
            <a:pPr lvl="1" eaLnBrk="1" fontAlgn="auto" hangingPunct="1">
              <a:lnSpc>
                <a:spcPct val="150000"/>
              </a:lnSpc>
              <a:spcAft>
                <a:spcPts val="0"/>
              </a:spcAft>
              <a:defRPr/>
            </a:pPr>
            <a:r>
              <a:rPr lang="ja-JP" altLang="en-US" dirty="0"/>
              <a:t>１回でも急性中毒で死亡することもある</a:t>
            </a:r>
            <a:endParaRPr lang="en-US" altLang="ja-JP" dirty="0"/>
          </a:p>
          <a:p>
            <a:pPr lvl="1" eaLnBrk="1" fontAlgn="auto" hangingPunct="1">
              <a:lnSpc>
                <a:spcPct val="150000"/>
              </a:lnSpc>
              <a:spcAft>
                <a:spcPts val="0"/>
              </a:spcAft>
              <a:defRPr/>
            </a:pPr>
            <a:r>
              <a:rPr lang="ja-JP" altLang="en-US" dirty="0"/>
              <a:t>薬物を使う前の自分に戻ることはできない</a:t>
            </a:r>
            <a:endParaRPr lang="en-US" altLang="ja-JP" dirty="0"/>
          </a:p>
          <a:p>
            <a:pPr lvl="1" eaLnBrk="1" fontAlgn="auto" hangingPunct="1">
              <a:lnSpc>
                <a:spcPct val="150000"/>
              </a:lnSpc>
              <a:spcAft>
                <a:spcPts val="0"/>
              </a:spcAft>
              <a:defRPr/>
            </a:pPr>
            <a:endParaRPr lang="ja-JP" altLang="en-US" dirty="0"/>
          </a:p>
        </p:txBody>
      </p:sp>
      <p:pic>
        <p:nvPicPr>
          <p:cNvPr id="2" name="図 1">
            <a:extLst>
              <a:ext uri="{FF2B5EF4-FFF2-40B4-BE49-F238E27FC236}">
                <a16:creationId xmlns:a16="http://schemas.microsoft.com/office/drawing/2014/main" id="{B864972C-F1BA-8A41-9C0D-564A9E4CC0F4}"/>
              </a:ext>
            </a:extLst>
          </p:cNvPr>
          <p:cNvPicPr>
            <a:picLocks noChangeAspect="1"/>
          </p:cNvPicPr>
          <p:nvPr/>
        </p:nvPicPr>
        <p:blipFill>
          <a:blip r:embed="rId3"/>
          <a:stretch>
            <a:fillRect/>
          </a:stretch>
        </p:blipFill>
        <p:spPr>
          <a:xfrm>
            <a:off x="7656713" y="6221837"/>
            <a:ext cx="1231499" cy="46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タイトル 1"/>
          <p:cNvSpPr>
            <a:spLocks noGrp="1"/>
          </p:cNvSpPr>
          <p:nvPr>
            <p:ph type="title"/>
          </p:nvPr>
        </p:nvSpPr>
        <p:spPr/>
        <p:txBody>
          <a:bodyPr/>
          <a:lstStyle/>
          <a:p>
            <a:pPr eaLnBrk="1" hangingPunct="1"/>
            <a:r>
              <a:rPr lang="ja-JP" altLang="en-US"/>
              <a:t>そうは言っても・・・</a:t>
            </a:r>
          </a:p>
        </p:txBody>
      </p:sp>
      <p:sp>
        <p:nvSpPr>
          <p:cNvPr id="90115" name="コンテンツ プレースホルダ 2"/>
          <p:cNvSpPr>
            <a:spLocks noGrp="1"/>
          </p:cNvSpPr>
          <p:nvPr>
            <p:ph idx="1"/>
          </p:nvPr>
        </p:nvSpPr>
        <p:spPr>
          <a:xfrm>
            <a:off x="755576" y="1851025"/>
            <a:ext cx="7344816" cy="4435475"/>
          </a:xfrm>
        </p:spPr>
        <p:txBody>
          <a:bodyPr>
            <a:normAutofit lnSpcReduction="10000"/>
          </a:bodyPr>
          <a:lstStyle/>
          <a:p>
            <a:pPr eaLnBrk="1" hangingPunct="1">
              <a:lnSpc>
                <a:spcPct val="150000"/>
              </a:lnSpc>
            </a:pPr>
            <a:r>
              <a:rPr lang="ja-JP" altLang="en-US" sz="3200" dirty="0"/>
              <a:t>大麻（マリファナ）は害がないから海外で　　合法化されているんじゃないの？</a:t>
            </a:r>
          </a:p>
          <a:p>
            <a:pPr eaLnBrk="1" hangingPunct="1">
              <a:lnSpc>
                <a:spcPct val="150000"/>
              </a:lnSpc>
            </a:pPr>
            <a:r>
              <a:rPr lang="ja-JP" altLang="en-US" sz="3200" dirty="0"/>
              <a:t>身体依存性がなければ自分の意思で止められるんじゃないの？</a:t>
            </a:r>
          </a:p>
          <a:p>
            <a:pPr eaLnBrk="1" hangingPunct="1">
              <a:lnSpc>
                <a:spcPct val="150000"/>
              </a:lnSpc>
            </a:pPr>
            <a:r>
              <a:rPr lang="ja-JP" altLang="en-US" sz="3200" dirty="0"/>
              <a:t>薬物をやったけど大丈夫だった人の話を　聞いたことがあるけど？</a:t>
            </a:r>
          </a:p>
        </p:txBody>
      </p:sp>
      <p:sp>
        <p:nvSpPr>
          <p:cNvPr id="2" name="乗算記号 1"/>
          <p:cNvSpPr/>
          <p:nvPr/>
        </p:nvSpPr>
        <p:spPr>
          <a:xfrm>
            <a:off x="3095836" y="1479550"/>
            <a:ext cx="2160240" cy="2165475"/>
          </a:xfrm>
          <a:prstGeom prst="mathMultiply">
            <a:avLst/>
          </a:prstGeom>
          <a:solidFill>
            <a:srgbClr val="FF0000">
              <a:alpha val="8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乗算記号 5"/>
          <p:cNvSpPr/>
          <p:nvPr/>
        </p:nvSpPr>
        <p:spPr>
          <a:xfrm>
            <a:off x="2195736" y="3116200"/>
            <a:ext cx="2160240" cy="2165475"/>
          </a:xfrm>
          <a:prstGeom prst="mathMultiply">
            <a:avLst/>
          </a:prstGeom>
          <a:solidFill>
            <a:srgbClr val="FF0000">
              <a:alpha val="8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乗算記号 6"/>
          <p:cNvSpPr/>
          <p:nvPr/>
        </p:nvSpPr>
        <p:spPr>
          <a:xfrm>
            <a:off x="3995936" y="4752850"/>
            <a:ext cx="2160240" cy="2165475"/>
          </a:xfrm>
          <a:prstGeom prst="mathMultiply">
            <a:avLst/>
          </a:prstGeom>
          <a:solidFill>
            <a:srgbClr val="FF0000">
              <a:alpha val="8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DBB0E8DD-64E2-CCFA-E983-7A26BA07E8E6}"/>
              </a:ext>
            </a:extLst>
          </p:cNvPr>
          <p:cNvPicPr>
            <a:picLocks noChangeAspect="1"/>
          </p:cNvPicPr>
          <p:nvPr/>
        </p:nvPicPr>
        <p:blipFill>
          <a:blip r:embed="rId3"/>
          <a:stretch>
            <a:fillRect/>
          </a:stretch>
        </p:blipFill>
        <p:spPr>
          <a:xfrm>
            <a:off x="7772674" y="6215168"/>
            <a:ext cx="1231499" cy="46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0115">
                                            <p:txEl>
                                              <p:pRg st="1" end="1"/>
                                            </p:txEl>
                                          </p:spTgt>
                                        </p:tgtEl>
                                        <p:attrNameLst>
                                          <p:attrName>style.visibility</p:attrName>
                                        </p:attrNameLst>
                                      </p:cBhvr>
                                      <p:to>
                                        <p:strVal val="visible"/>
                                      </p:to>
                                    </p:set>
                                    <p:anim calcmode="lin" valueType="num">
                                      <p:cBhvr additive="base">
                                        <p:cTn id="14"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0115">
                                            <p:txEl>
                                              <p:pRg st="2" end="2"/>
                                            </p:txEl>
                                          </p:spTgt>
                                        </p:tgtEl>
                                        <p:attrNameLst>
                                          <p:attrName>style.visibility</p:attrName>
                                        </p:attrNameLst>
                                      </p:cBhvr>
                                      <p:to>
                                        <p:strVal val="visible"/>
                                      </p:to>
                                    </p:set>
                                    <p:anim calcmode="lin" valueType="num">
                                      <p:cBhvr additive="base">
                                        <p:cTn id="27"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7" grpId="0" bldLvl="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タイトル 1"/>
          <p:cNvSpPr>
            <a:spLocks noGrp="1"/>
          </p:cNvSpPr>
          <p:nvPr>
            <p:ph type="title"/>
          </p:nvPr>
        </p:nvSpPr>
        <p:spPr>
          <a:xfrm>
            <a:off x="683568" y="188640"/>
            <a:ext cx="7772400" cy="1143000"/>
          </a:xfrm>
        </p:spPr>
        <p:txBody>
          <a:bodyPr/>
          <a:lstStyle/>
          <a:p>
            <a:pPr eaLnBrk="1" hangingPunct="1"/>
            <a:r>
              <a:rPr lang="ja-JP" altLang="en-US" dirty="0"/>
              <a:t>誘われたら・・どうしますか？</a:t>
            </a:r>
          </a:p>
        </p:txBody>
      </p:sp>
      <p:sp>
        <p:nvSpPr>
          <p:cNvPr id="97283" name="コンテンツ プレースホルダ 2"/>
          <p:cNvSpPr>
            <a:spLocks noGrp="1"/>
          </p:cNvSpPr>
          <p:nvPr>
            <p:ph idx="1"/>
          </p:nvPr>
        </p:nvSpPr>
        <p:spPr>
          <a:xfrm>
            <a:off x="683568" y="4948398"/>
            <a:ext cx="8003232" cy="1338102"/>
          </a:xfrm>
        </p:spPr>
        <p:txBody>
          <a:bodyPr/>
          <a:lstStyle/>
          <a:p>
            <a:pPr eaLnBrk="1" hangingPunct="1">
              <a:buFont typeface="Wingdings" panose="05000000000000000000" pitchFamily="2" charset="2"/>
              <a:buChar char="n"/>
            </a:pPr>
            <a:r>
              <a:rPr lang="ja-JP" altLang="en-US" sz="3600" dirty="0"/>
              <a:t>はっきり断る！</a:t>
            </a:r>
            <a:endParaRPr lang="en-US" altLang="ja-JP" sz="3600" dirty="0"/>
          </a:p>
          <a:p>
            <a:pPr eaLnBrk="1" hangingPunct="1">
              <a:buFont typeface="Wingdings" panose="05000000000000000000" pitchFamily="2" charset="2"/>
              <a:buChar char="n"/>
            </a:pPr>
            <a:r>
              <a:rPr lang="ja-JP" altLang="en-US" sz="3600" dirty="0"/>
              <a:t>その場を離れる</a:t>
            </a:r>
          </a:p>
        </p:txBody>
      </p:sp>
      <p:sp>
        <p:nvSpPr>
          <p:cNvPr id="2" name="雲形吹き出し 1"/>
          <p:cNvSpPr/>
          <p:nvPr/>
        </p:nvSpPr>
        <p:spPr>
          <a:xfrm>
            <a:off x="361113" y="1773355"/>
            <a:ext cx="3769048" cy="1366664"/>
          </a:xfrm>
          <a:prstGeom prst="cloud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i="1" dirty="0">
                <a:solidFill>
                  <a:schemeClr val="tx1"/>
                </a:solidFill>
              </a:rPr>
              <a:t>一度くらいなら使っても大丈夫さ</a:t>
            </a:r>
            <a:endParaRPr kumimoji="1" lang="ja-JP" altLang="en-US" dirty="0"/>
          </a:p>
        </p:txBody>
      </p:sp>
      <p:sp>
        <p:nvSpPr>
          <p:cNvPr id="6" name="雲形吹き出し 5"/>
          <p:cNvSpPr/>
          <p:nvPr/>
        </p:nvSpPr>
        <p:spPr>
          <a:xfrm>
            <a:off x="1979712" y="3553390"/>
            <a:ext cx="3988234" cy="946572"/>
          </a:xfrm>
          <a:prstGeom prst="cloud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ja-JP" altLang="en-US" sz="2400" i="1" dirty="0">
                <a:solidFill>
                  <a:schemeClr val="tx1"/>
                </a:solidFill>
              </a:rPr>
              <a:t>ダイエットにいいよ</a:t>
            </a:r>
            <a:endParaRPr kumimoji="1" lang="ja-JP" altLang="en-US" dirty="0"/>
          </a:p>
        </p:txBody>
      </p:sp>
      <p:sp>
        <p:nvSpPr>
          <p:cNvPr id="7" name="雲形吹き出し 6"/>
          <p:cNvSpPr/>
          <p:nvPr/>
        </p:nvSpPr>
        <p:spPr>
          <a:xfrm>
            <a:off x="5377805" y="2065325"/>
            <a:ext cx="3480445" cy="1172517"/>
          </a:xfrm>
          <a:prstGeom prst="cloud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i="1" dirty="0">
                <a:solidFill>
                  <a:schemeClr val="tx1"/>
                </a:solidFill>
              </a:rPr>
              <a:t>安全な使い方があるんだよ</a:t>
            </a:r>
            <a:endParaRPr kumimoji="1" lang="ja-JP" altLang="en-US" dirty="0"/>
          </a:p>
        </p:txBody>
      </p:sp>
      <p:sp>
        <p:nvSpPr>
          <p:cNvPr id="9" name="雲形吹き出し 8"/>
          <p:cNvSpPr/>
          <p:nvPr/>
        </p:nvSpPr>
        <p:spPr>
          <a:xfrm>
            <a:off x="5486699" y="4380298"/>
            <a:ext cx="3078164" cy="1299109"/>
          </a:xfrm>
          <a:prstGeom prst="cloud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i="1" dirty="0">
                <a:solidFill>
                  <a:schemeClr val="tx1"/>
                </a:solidFill>
              </a:rPr>
              <a:t>怖いのか？</a:t>
            </a:r>
            <a:endParaRPr lang="en-US" altLang="ja-JP" i="1" dirty="0">
              <a:solidFill>
                <a:schemeClr val="tx1"/>
              </a:solidFill>
            </a:endParaRPr>
          </a:p>
          <a:p>
            <a:r>
              <a:rPr kumimoji="1" lang="ja-JP" altLang="en-US" i="1" dirty="0">
                <a:solidFill>
                  <a:schemeClr val="tx1"/>
                </a:solidFill>
              </a:rPr>
              <a:t>ダサイやつ！</a:t>
            </a:r>
            <a:endParaRPr kumimoji="1" lang="ja-JP" altLang="en-US" dirty="0"/>
          </a:p>
        </p:txBody>
      </p:sp>
      <p:pic>
        <p:nvPicPr>
          <p:cNvPr id="3" name="図 2">
            <a:extLst>
              <a:ext uri="{FF2B5EF4-FFF2-40B4-BE49-F238E27FC236}">
                <a16:creationId xmlns:a16="http://schemas.microsoft.com/office/drawing/2014/main" id="{3F56927B-4564-B9B5-981D-AF4508941B37}"/>
              </a:ext>
            </a:extLst>
          </p:cNvPr>
          <p:cNvPicPr>
            <a:picLocks noChangeAspect="1"/>
          </p:cNvPicPr>
          <p:nvPr/>
        </p:nvPicPr>
        <p:blipFill>
          <a:blip r:embed="rId3"/>
          <a:stretch>
            <a:fillRect/>
          </a:stretch>
        </p:blipFill>
        <p:spPr>
          <a:xfrm>
            <a:off x="7626751" y="6234034"/>
            <a:ext cx="1231499" cy="463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wipe(up)">
                                      <p:cBhvr>
                                        <p:cTn id="7" dur="5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爆発 1 3"/>
          <p:cNvSpPr/>
          <p:nvPr/>
        </p:nvSpPr>
        <p:spPr>
          <a:xfrm>
            <a:off x="0" y="-315913"/>
            <a:ext cx="9144000" cy="244951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851" name="タイトル 1"/>
          <p:cNvSpPr>
            <a:spLocks noGrp="1"/>
          </p:cNvSpPr>
          <p:nvPr>
            <p:ph type="title" idx="4294967295"/>
          </p:nvPr>
        </p:nvSpPr>
        <p:spPr>
          <a:xfrm>
            <a:off x="2894013" y="260350"/>
            <a:ext cx="6249987" cy="1239838"/>
          </a:xfrm>
        </p:spPr>
        <p:txBody>
          <a:bodyPr/>
          <a:lstStyle/>
          <a:p>
            <a:pPr eaLnBrk="1" hangingPunct="1"/>
            <a:r>
              <a:rPr lang="ja-JP" altLang="en-US" sz="4800"/>
              <a:t>自分を守るために！</a:t>
            </a:r>
          </a:p>
        </p:txBody>
      </p:sp>
      <p:sp>
        <p:nvSpPr>
          <p:cNvPr id="78852" name="コンテンツ プレースホルダ 2"/>
          <p:cNvSpPr>
            <a:spLocks noGrp="1"/>
          </p:cNvSpPr>
          <p:nvPr>
            <p:ph sz="quarter" idx="4294967295"/>
          </p:nvPr>
        </p:nvSpPr>
        <p:spPr>
          <a:xfrm>
            <a:off x="0" y="2133600"/>
            <a:ext cx="8229600" cy="4268788"/>
          </a:xfrm>
        </p:spPr>
        <p:txBody>
          <a:bodyPr/>
          <a:lstStyle/>
          <a:p>
            <a:pPr eaLnBrk="1" hangingPunct="1">
              <a:buFontTx/>
              <a:buNone/>
            </a:pPr>
            <a:r>
              <a:rPr lang="ja-JP" altLang="en-US" sz="4800" dirty="0"/>
              <a:t>　病院や薬局で直接もらう薬や家族から渡された薬以外は、たとえ健康食品だと言われても</a:t>
            </a:r>
            <a:r>
              <a:rPr lang="ja-JP" altLang="en-US" sz="5400" dirty="0">
                <a:solidFill>
                  <a:srgbClr val="FF0000"/>
                </a:solidFill>
                <a:latin typeface="HGP創英角ﾎﾟｯﾌﾟ体" panose="040B0A00000000000000" pitchFamily="50" charset="-128"/>
                <a:ea typeface="HGP創英角ﾎﾟｯﾌﾟ体" panose="040B0A00000000000000" pitchFamily="50" charset="-128"/>
              </a:rPr>
              <a:t>ゼッタイ</a:t>
            </a:r>
            <a:r>
              <a:rPr lang="ja-JP" altLang="en-US" sz="4800" dirty="0"/>
              <a:t>に使ってはいけません</a:t>
            </a:r>
          </a:p>
        </p:txBody>
      </p:sp>
      <p:pic>
        <p:nvPicPr>
          <p:cNvPr id="2" name="図 1">
            <a:extLst>
              <a:ext uri="{FF2B5EF4-FFF2-40B4-BE49-F238E27FC236}">
                <a16:creationId xmlns:a16="http://schemas.microsoft.com/office/drawing/2014/main" id="{2597DCDB-2A70-77FA-B706-49B3D2B7E65A}"/>
              </a:ext>
            </a:extLst>
          </p:cNvPr>
          <p:cNvPicPr>
            <a:picLocks noChangeAspect="1"/>
          </p:cNvPicPr>
          <p:nvPr/>
        </p:nvPicPr>
        <p:blipFill>
          <a:blip r:embed="rId3"/>
          <a:stretch>
            <a:fillRect/>
          </a:stretch>
        </p:blipFill>
        <p:spPr>
          <a:xfrm>
            <a:off x="7613850" y="6170720"/>
            <a:ext cx="1231499" cy="463336"/>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781300"/>
            <a:ext cx="4849812"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AutoShape 3"/>
          <p:cNvSpPr>
            <a:spLocks noChangeArrowheads="1"/>
          </p:cNvSpPr>
          <p:nvPr/>
        </p:nvSpPr>
        <p:spPr bwMode="auto">
          <a:xfrm>
            <a:off x="790575" y="228600"/>
            <a:ext cx="7561263" cy="3200400"/>
          </a:xfrm>
          <a:prstGeom prst="wedgeRoundRectCallout">
            <a:avLst>
              <a:gd name="adj1" fmla="val 19454"/>
              <a:gd name="adj2" fmla="val 66370"/>
              <a:gd name="adj3" fmla="val 16667"/>
            </a:avLst>
          </a:prstGeom>
          <a:solidFill>
            <a:srgbClr val="CCFFFF"/>
          </a:solidFill>
          <a:ln w="9525">
            <a:noFill/>
            <a:miter lim="800000"/>
          </a:ln>
          <a:effectLst/>
        </p:spPr>
        <p:txBody>
          <a:bodyPr/>
          <a:lstStyle/>
          <a:p>
            <a:pPr>
              <a:defRPr/>
            </a:pPr>
            <a:endParaRPr lang="ja-JP" altLang="ja-JP" sz="8000" b="1">
              <a:solidFill>
                <a:srgbClr val="1C1C1C"/>
              </a:solidFill>
              <a:effectLst>
                <a:outerShdw blurRad="38100" dist="38100" dir="2700000" algn="tl">
                  <a:srgbClr val="000000"/>
                </a:outerShdw>
              </a:effectLst>
              <a:ea typeface="ＭＳ ゴシック" panose="020B0609070205080204" pitchFamily="49" charset="-128"/>
            </a:endParaRPr>
          </a:p>
        </p:txBody>
      </p:sp>
      <p:sp>
        <p:nvSpPr>
          <p:cNvPr id="132100" name="Text Box 4"/>
          <p:cNvSpPr txBox="1">
            <a:spLocks noChangeArrowheads="1"/>
          </p:cNvSpPr>
          <p:nvPr/>
        </p:nvSpPr>
        <p:spPr bwMode="auto">
          <a:xfrm>
            <a:off x="436327" y="4976477"/>
            <a:ext cx="7272808" cy="1077218"/>
          </a:xfrm>
          <a:prstGeom prst="rect">
            <a:avLst/>
          </a:prstGeom>
          <a:noFill/>
          <a:ln w="9525">
            <a:noFill/>
            <a:miter lim="800000"/>
          </a:ln>
          <a:effectLst/>
        </p:spPr>
        <p:txBody>
          <a:bodyPr wrap="square">
            <a:spAutoFit/>
          </a:bodyPr>
          <a:lstStyle/>
          <a:p>
            <a:pPr>
              <a:buClr>
                <a:schemeClr val="accent2"/>
              </a:buClr>
              <a:defRPr/>
            </a:pPr>
            <a:r>
              <a:rPr lang="ja-JP" altLang="en-US" sz="4000" b="1" dirty="0">
                <a:solidFill>
                  <a:schemeClr val="accent2">
                    <a:lumMod val="75000"/>
                  </a:schemeClr>
                </a:solidFill>
                <a:effectLst>
                  <a:outerShdw blurRad="38100" dist="38100" dir="2700000" algn="tl">
                    <a:srgbClr val="C0C0C0"/>
                  </a:outerShdw>
                </a:effectLst>
              </a:rPr>
              <a:t>薬物に頼らない健康な生活を！</a:t>
            </a:r>
            <a:endParaRPr lang="en-US" altLang="ja-JP" sz="4000" b="1" dirty="0">
              <a:solidFill>
                <a:schemeClr val="accent2">
                  <a:lumMod val="75000"/>
                </a:schemeClr>
              </a:solidFill>
              <a:effectLst>
                <a:outerShdw blurRad="38100" dist="38100" dir="2700000" algn="tl">
                  <a:srgbClr val="C0C0C0"/>
                </a:outerShdw>
              </a:effectLst>
            </a:endParaRPr>
          </a:p>
          <a:p>
            <a:pPr>
              <a:buClr>
                <a:schemeClr val="accent2"/>
              </a:buClr>
              <a:defRPr/>
            </a:pPr>
            <a:endParaRPr lang="ja-JP" altLang="en-US" dirty="0"/>
          </a:p>
        </p:txBody>
      </p:sp>
      <p:sp>
        <p:nvSpPr>
          <p:cNvPr id="79877" name="Text Box 7"/>
          <p:cNvSpPr txBox="1">
            <a:spLocks noChangeArrowheads="1"/>
          </p:cNvSpPr>
          <p:nvPr/>
        </p:nvSpPr>
        <p:spPr bwMode="auto">
          <a:xfrm>
            <a:off x="893763" y="334963"/>
            <a:ext cx="735488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kumimoji="1" sz="2900">
                <a:solidFill>
                  <a:schemeClr val="tx1"/>
                </a:solidFill>
                <a:latin typeface="Tw Cen MT" pitchFamily="34" charset="0"/>
                <a:ea typeface="HGPｺﾞｼｯｸE" panose="020B0900000000000000"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anose="020B0900000000000000" pitchFamily="50" charset="-128"/>
              </a:defRPr>
            </a:lvl2pPr>
            <a:lvl3pPr marL="1143000" indent="-228600" eaLnBrk="0" hangingPunct="0">
              <a:spcBef>
                <a:spcPts val="500"/>
              </a:spcBef>
              <a:buClr>
                <a:schemeClr val="accent2"/>
              </a:buClr>
              <a:buSzPct val="75000"/>
              <a:buFont typeface="Wingdings" panose="05000000000000000000" pitchFamily="2" charset="2"/>
              <a:buChar char=""/>
              <a:defRPr kumimoji="1" sz="2300">
                <a:solidFill>
                  <a:schemeClr val="tx1"/>
                </a:solidFill>
                <a:latin typeface="Tw Cen MT" pitchFamily="34" charset="0"/>
                <a:ea typeface="HGPｺﾞｼｯｸE" panose="020B0900000000000000" pitchFamily="50" charset="-128"/>
              </a:defRPr>
            </a:lvl3pPr>
            <a:lvl4pPr marL="1600200" indent="-228600" eaLnBrk="0" hangingPunct="0">
              <a:spcBef>
                <a:spcPts val="400"/>
              </a:spcBef>
              <a:buClr>
                <a:srgbClr val="A5AB81"/>
              </a:buClr>
              <a:buSzPct val="7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4pPr>
            <a:lvl5pPr marL="2057400" indent="-228600" eaLnBrk="0" hangingPunct="0">
              <a:spcBef>
                <a:spcPts val="400"/>
              </a:spcBef>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9pPr>
          </a:lstStyle>
          <a:p>
            <a:pPr algn="ctr" eaLnBrk="1" hangingPunct="1">
              <a:lnSpc>
                <a:spcPct val="120000"/>
              </a:lnSpc>
              <a:spcBef>
                <a:spcPct val="0"/>
              </a:spcBef>
              <a:buClrTx/>
              <a:buSzTx/>
              <a:buFontTx/>
              <a:buNone/>
            </a:pPr>
            <a:r>
              <a:rPr lang="ja-JP" altLang="en-US" sz="7200" b="1">
                <a:solidFill>
                  <a:srgbClr val="1C1C1C"/>
                </a:solidFill>
                <a:latin typeface="Arial" panose="020B0604020202020204" pitchFamily="34" charset="0"/>
                <a:ea typeface="ＭＳ Ｐゴシック" panose="020B0600070205080204" pitchFamily="50" charset="-128"/>
              </a:rPr>
              <a:t>体と心を健康に</a:t>
            </a:r>
          </a:p>
          <a:p>
            <a:pPr algn="ctr" eaLnBrk="1" hangingPunct="1">
              <a:lnSpc>
                <a:spcPct val="120000"/>
              </a:lnSpc>
              <a:spcBef>
                <a:spcPct val="0"/>
              </a:spcBef>
              <a:buClrTx/>
              <a:buSzTx/>
              <a:buFontTx/>
              <a:buNone/>
            </a:pPr>
            <a:r>
              <a:rPr lang="ja-JP" altLang="en-US" sz="7200" b="1">
                <a:solidFill>
                  <a:srgbClr val="1C1C1C"/>
                </a:solidFill>
                <a:latin typeface="Arial" panose="020B0604020202020204" pitchFamily="34" charset="0"/>
                <a:ea typeface="ＭＳ Ｐゴシック" panose="020B0600070205080204" pitchFamily="50" charset="-128"/>
              </a:rPr>
              <a:t>　保ちましょう！</a:t>
            </a:r>
            <a:endParaRPr lang="ja-JP" altLang="en-US" sz="7200">
              <a:latin typeface="Arial" panose="020B0604020202020204" pitchFamily="34" charset="0"/>
              <a:ea typeface="ＭＳ Ｐゴシック" panose="020B0600070205080204" pitchFamily="50" charset="-128"/>
            </a:endParaRPr>
          </a:p>
        </p:txBody>
      </p:sp>
      <p:sp>
        <p:nvSpPr>
          <p:cNvPr id="79878" name="Text Box 8"/>
          <p:cNvSpPr txBox="1">
            <a:spLocks noChangeArrowheads="1"/>
          </p:cNvSpPr>
          <p:nvPr/>
        </p:nvSpPr>
        <p:spPr bwMode="auto">
          <a:xfrm>
            <a:off x="1692275" y="439738"/>
            <a:ext cx="4760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kumimoji="1" sz="2900">
                <a:solidFill>
                  <a:schemeClr val="tx1"/>
                </a:solidFill>
                <a:latin typeface="Tw Cen MT" pitchFamily="34" charset="0"/>
                <a:ea typeface="HGPｺﾞｼｯｸE" panose="020B0900000000000000"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anose="020B0900000000000000" pitchFamily="50" charset="-128"/>
              </a:defRPr>
            </a:lvl2pPr>
            <a:lvl3pPr marL="1143000" indent="-228600" eaLnBrk="0" hangingPunct="0">
              <a:spcBef>
                <a:spcPts val="500"/>
              </a:spcBef>
              <a:buClr>
                <a:schemeClr val="accent2"/>
              </a:buClr>
              <a:buSzPct val="75000"/>
              <a:buFont typeface="Wingdings" panose="05000000000000000000" pitchFamily="2" charset="2"/>
              <a:buChar char=""/>
              <a:defRPr kumimoji="1" sz="2300">
                <a:solidFill>
                  <a:schemeClr val="tx1"/>
                </a:solidFill>
                <a:latin typeface="Tw Cen MT" pitchFamily="34" charset="0"/>
                <a:ea typeface="HGPｺﾞｼｯｸE" panose="020B0900000000000000" pitchFamily="50" charset="-128"/>
              </a:defRPr>
            </a:lvl3pPr>
            <a:lvl4pPr marL="1600200" indent="-228600" eaLnBrk="0" hangingPunct="0">
              <a:spcBef>
                <a:spcPts val="400"/>
              </a:spcBef>
              <a:buClr>
                <a:srgbClr val="A5AB81"/>
              </a:buClr>
              <a:buSzPct val="7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4pPr>
            <a:lvl5pPr marL="2057400" indent="-228600" eaLnBrk="0" hangingPunct="0">
              <a:spcBef>
                <a:spcPts val="400"/>
              </a:spcBef>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9pPr>
          </a:lstStyle>
          <a:p>
            <a:pPr eaLnBrk="1" hangingPunct="1">
              <a:spcBef>
                <a:spcPct val="0"/>
              </a:spcBef>
              <a:buClrTx/>
              <a:buSzTx/>
              <a:buFontTx/>
              <a:buNone/>
            </a:pPr>
            <a:r>
              <a:rPr lang="ja-JP" altLang="en-US" sz="1600">
                <a:latin typeface="Arial" panose="020B0604020202020204" pitchFamily="34" charset="0"/>
                <a:ea typeface="ＭＳ Ｐゴシック" panose="020B0600070205080204" pitchFamily="50" charset="-128"/>
              </a:rPr>
              <a:t>からだ　　　　　　　　こころ　　　　　　　　　　けん　　　こう</a:t>
            </a:r>
          </a:p>
        </p:txBody>
      </p:sp>
      <p:sp>
        <p:nvSpPr>
          <p:cNvPr id="79879" name="Text Box 9"/>
          <p:cNvSpPr txBox="1">
            <a:spLocks noChangeArrowheads="1"/>
          </p:cNvSpPr>
          <p:nvPr/>
        </p:nvSpPr>
        <p:spPr bwMode="auto">
          <a:xfrm>
            <a:off x="2382838" y="1781175"/>
            <a:ext cx="53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kumimoji="1" sz="2900">
                <a:solidFill>
                  <a:schemeClr val="tx1"/>
                </a:solidFill>
                <a:latin typeface="Tw Cen MT" pitchFamily="34" charset="0"/>
                <a:ea typeface="HGPｺﾞｼｯｸE" panose="020B0900000000000000"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anose="020B0900000000000000" pitchFamily="50" charset="-128"/>
              </a:defRPr>
            </a:lvl2pPr>
            <a:lvl3pPr marL="1143000" indent="-228600" eaLnBrk="0" hangingPunct="0">
              <a:spcBef>
                <a:spcPts val="500"/>
              </a:spcBef>
              <a:buClr>
                <a:schemeClr val="accent2"/>
              </a:buClr>
              <a:buSzPct val="75000"/>
              <a:buFont typeface="Wingdings" panose="05000000000000000000" pitchFamily="2" charset="2"/>
              <a:buChar char=""/>
              <a:defRPr kumimoji="1" sz="2300">
                <a:solidFill>
                  <a:schemeClr val="tx1"/>
                </a:solidFill>
                <a:latin typeface="Tw Cen MT" pitchFamily="34" charset="0"/>
                <a:ea typeface="HGPｺﾞｼｯｸE" panose="020B0900000000000000" pitchFamily="50" charset="-128"/>
              </a:defRPr>
            </a:lvl3pPr>
            <a:lvl4pPr marL="1600200" indent="-228600" eaLnBrk="0" hangingPunct="0">
              <a:spcBef>
                <a:spcPts val="400"/>
              </a:spcBef>
              <a:buClr>
                <a:srgbClr val="A5AB81"/>
              </a:buClr>
              <a:buSzPct val="7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4pPr>
            <a:lvl5pPr marL="2057400" indent="-228600" eaLnBrk="0" hangingPunct="0">
              <a:spcBef>
                <a:spcPts val="400"/>
              </a:spcBef>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9pPr>
          </a:lstStyle>
          <a:p>
            <a:pPr eaLnBrk="1" hangingPunct="1">
              <a:spcBef>
                <a:spcPct val="0"/>
              </a:spcBef>
              <a:buClrTx/>
              <a:buSzTx/>
              <a:buFontTx/>
              <a:buNone/>
            </a:pPr>
            <a:r>
              <a:rPr lang="ja-JP" altLang="en-US" sz="1600">
                <a:latin typeface="Arial" panose="020B0604020202020204" pitchFamily="34" charset="0"/>
                <a:ea typeface="ＭＳ Ｐゴシック" panose="020B0600070205080204" pitchFamily="50" charset="-128"/>
              </a:rPr>
              <a:t>たも</a:t>
            </a:r>
          </a:p>
        </p:txBody>
      </p:sp>
      <p:sp>
        <p:nvSpPr>
          <p:cNvPr id="79880" name="Text Box 12"/>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kumimoji="1" sz="2900">
                <a:solidFill>
                  <a:schemeClr val="tx1"/>
                </a:solidFill>
                <a:latin typeface="Tw Cen MT" pitchFamily="34" charset="0"/>
                <a:ea typeface="HGPｺﾞｼｯｸE" panose="020B0900000000000000"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Tw Cen MT" pitchFamily="34" charset="0"/>
                <a:ea typeface="HGPｺﾞｼｯｸE" panose="020B0900000000000000" pitchFamily="50" charset="-128"/>
              </a:defRPr>
            </a:lvl2pPr>
            <a:lvl3pPr marL="1143000" indent="-228600" eaLnBrk="0" hangingPunct="0">
              <a:spcBef>
                <a:spcPts val="500"/>
              </a:spcBef>
              <a:buClr>
                <a:schemeClr val="accent2"/>
              </a:buClr>
              <a:buSzPct val="75000"/>
              <a:buFont typeface="Wingdings" panose="05000000000000000000" pitchFamily="2" charset="2"/>
              <a:buChar char=""/>
              <a:defRPr kumimoji="1" sz="2300">
                <a:solidFill>
                  <a:schemeClr val="tx1"/>
                </a:solidFill>
                <a:latin typeface="Tw Cen MT" pitchFamily="34" charset="0"/>
                <a:ea typeface="HGPｺﾞｼｯｸE" panose="020B0900000000000000" pitchFamily="50" charset="-128"/>
              </a:defRPr>
            </a:lvl3pPr>
            <a:lvl4pPr marL="1600200" indent="-228600" eaLnBrk="0" hangingPunct="0">
              <a:spcBef>
                <a:spcPts val="400"/>
              </a:spcBef>
              <a:buClr>
                <a:srgbClr val="A5AB81"/>
              </a:buClr>
              <a:buSzPct val="7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4pPr>
            <a:lvl5pPr marL="2057400" indent="-228600" eaLnBrk="0" hangingPunct="0">
              <a:spcBef>
                <a:spcPts val="400"/>
              </a:spcBef>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itchFamily="34" charset="0"/>
                <a:ea typeface="HGPｺﾞｼｯｸE" panose="020B0900000000000000" pitchFamily="50" charset="-128"/>
              </a:defRPr>
            </a:lvl9pPr>
          </a:lstStyle>
          <a:p>
            <a:pPr algn="ctr" eaLnBrk="1" hangingPunct="1">
              <a:spcBef>
                <a:spcPct val="50000"/>
              </a:spcBef>
              <a:buClrTx/>
              <a:buSzTx/>
              <a:buFontTx/>
              <a:buNone/>
            </a:pPr>
            <a:r>
              <a:rPr lang="ja-JP" altLang="en-US" sz="1200">
                <a:latin typeface="Times New Roman" panose="02020603050405020304" pitchFamily="18" charset="0"/>
                <a:ea typeface="ＭＳ Ｐゴシック" panose="020B0600070205080204" pitchFamily="50" charset="-128"/>
              </a:rPr>
              <a:t>くすりの適正使用協議会</a:t>
            </a:r>
          </a:p>
        </p:txBody>
      </p:sp>
      <p:pic>
        <p:nvPicPr>
          <p:cNvPr id="3" name="図 2">
            <a:extLst>
              <a:ext uri="{FF2B5EF4-FFF2-40B4-BE49-F238E27FC236}">
                <a16:creationId xmlns:a16="http://schemas.microsoft.com/office/drawing/2014/main" id="{DA3E5A73-7508-3EA1-C58B-1D42A5BA22C4}"/>
              </a:ext>
            </a:extLst>
          </p:cNvPr>
          <p:cNvPicPr>
            <a:picLocks noChangeAspect="1"/>
          </p:cNvPicPr>
          <p:nvPr/>
        </p:nvPicPr>
        <p:blipFill>
          <a:blip r:embed="rId4"/>
          <a:stretch>
            <a:fillRect/>
          </a:stretch>
        </p:blipFill>
        <p:spPr>
          <a:xfrm>
            <a:off x="7308304" y="6219761"/>
            <a:ext cx="1231499" cy="4633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2111375" y="3181350"/>
          <a:ext cx="5715000" cy="2779713"/>
        </p:xfrm>
        <a:graphic>
          <a:graphicData uri="http://schemas.openxmlformats.org/presentationml/2006/ole">
            <mc:AlternateContent xmlns:mc="http://schemas.openxmlformats.org/markup-compatibility/2006">
              <mc:Choice xmlns:v="urn:schemas-microsoft-com:vml" Requires="v">
                <p:oleObj name="Image" r:id="rId3" imgW="4254500" imgH="2070100" progId="">
                  <p:embed/>
                </p:oleObj>
              </mc:Choice>
              <mc:Fallback>
                <p:oleObj name="Image" r:id="rId3" imgW="4254500" imgH="2070100" progId="">
                  <p:embed/>
                  <p:pic>
                    <p:nvPicPr>
                      <p:cNvPr id="296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75" y="3181350"/>
                        <a:ext cx="57150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3"/>
          <p:cNvSpPr txBox="1">
            <a:spLocks noChangeArrowheads="1"/>
          </p:cNvSpPr>
          <p:nvPr/>
        </p:nvSpPr>
        <p:spPr bwMode="auto">
          <a:xfrm>
            <a:off x="1692275" y="1268413"/>
            <a:ext cx="6553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b="1">
                <a:solidFill>
                  <a:srgbClr val="1C1C1C"/>
                </a:solidFill>
                <a:latin typeface="Arial" panose="020B0604020202020204" pitchFamily="34" charset="0"/>
              </a:rPr>
              <a:t>くすりは、かんだり、カプセルを外して飲んではいけないよ</a:t>
            </a:r>
          </a:p>
        </p:txBody>
      </p:sp>
      <p:sp>
        <p:nvSpPr>
          <p:cNvPr id="29700" name="Text Box 7"/>
          <p:cNvSpPr txBox="1">
            <a:spLocks noChangeArrowheads="1"/>
          </p:cNvSpPr>
          <p:nvPr/>
        </p:nvSpPr>
        <p:spPr bwMode="auto">
          <a:xfrm>
            <a:off x="0" y="6583363"/>
            <a:ext cx="175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200">
                <a:latin typeface="Times New Roman" panose="02020603050405020304" pitchFamily="18" charset="0"/>
              </a:rPr>
              <a:t>くすりの適正使用協議会</a:t>
            </a:r>
          </a:p>
        </p:txBody>
      </p:sp>
      <p:sp>
        <p:nvSpPr>
          <p:cNvPr id="107528" name="Text Box 8"/>
          <p:cNvSpPr txBox="1">
            <a:spLocks noChangeArrowheads="1"/>
          </p:cNvSpPr>
          <p:nvPr/>
        </p:nvSpPr>
        <p:spPr bwMode="auto">
          <a:xfrm>
            <a:off x="3276600" y="2605088"/>
            <a:ext cx="3048000" cy="3140075"/>
          </a:xfrm>
          <a:prstGeom prst="rect">
            <a:avLst/>
          </a:prstGeom>
          <a:noFill/>
          <a:ln w="9525">
            <a:noFill/>
            <a:miter lim="800000"/>
          </a:ln>
          <a:effectLst/>
        </p:spPr>
        <p:txBody>
          <a:bodyPr>
            <a:spAutoFit/>
          </a:bodyPr>
          <a:lstStyle/>
          <a:p>
            <a:pPr algn="ctr">
              <a:spcBef>
                <a:spcPct val="50000"/>
              </a:spcBef>
              <a:defRPr/>
            </a:pPr>
            <a:r>
              <a:rPr lang="en-US" altLang="ja-JP" sz="20000" dirty="0">
                <a:solidFill>
                  <a:srgbClr val="FF3300"/>
                </a:solidFill>
                <a:effectLst>
                  <a:outerShdw blurRad="38100" dist="38100" dir="2700000" algn="tl">
                    <a:srgbClr val="C0C0C0"/>
                  </a:outerShdw>
                </a:effectLst>
                <a:latin typeface="Arial" panose="020B0604020202020204" pitchFamily="34" charset="0"/>
              </a:rPr>
              <a:t>×</a:t>
            </a:r>
          </a:p>
        </p:txBody>
      </p:sp>
      <p:sp>
        <p:nvSpPr>
          <p:cNvPr id="10" name="AutoShape 18"/>
          <p:cNvSpPr>
            <a:spLocks noChangeArrowheads="1"/>
          </p:cNvSpPr>
          <p:nvPr/>
        </p:nvSpPr>
        <p:spPr bwMode="auto">
          <a:xfrm>
            <a:off x="179388" y="188913"/>
            <a:ext cx="2268537" cy="911225"/>
          </a:xfrm>
          <a:prstGeom prst="wedgeEllipseCallout">
            <a:avLst>
              <a:gd name="adj1" fmla="val 55597"/>
              <a:gd name="adj2" fmla="val 40940"/>
            </a:avLst>
          </a:prstGeom>
          <a:gradFill rotWithShape="1">
            <a:gsLst>
              <a:gs pos="0">
                <a:schemeClr val="hlink">
                  <a:gamma/>
                  <a:tint val="47451"/>
                  <a:invGamma/>
                </a:schemeClr>
              </a:gs>
              <a:gs pos="100000">
                <a:schemeClr val="hlink"/>
              </a:gs>
            </a:gsLst>
            <a:path path="rect">
              <a:fillToRect l="50000" t="50000" r="50000" b="50000"/>
            </a:path>
          </a:gradFill>
          <a:ln w="9525">
            <a:noFill/>
            <a:miter lim="800000"/>
          </a:ln>
          <a:effectLst/>
        </p:spPr>
        <p:txBody>
          <a:bodyPr anchor="b"/>
          <a:lstStyle/>
          <a:p>
            <a:pPr algn="ctr">
              <a:defRPr/>
            </a:pPr>
            <a:r>
              <a:rPr lang="ja-JP" altLang="en-US" sz="3200" dirty="0">
                <a:solidFill>
                  <a:srgbClr val="FFFFFF"/>
                </a:solidFill>
                <a:latin typeface="Arial" panose="020B0604020202020204" pitchFamily="34" charset="0"/>
                <a:ea typeface="HGS創英角ﾎﾟｯﾌﾟ体" panose="040B0A00000000000000" pitchFamily="50" charset="-128"/>
              </a:rPr>
              <a:t>大切！</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650" y="2402205"/>
            <a:ext cx="7632700" cy="1403350"/>
          </a:xfrm>
        </p:spPr>
        <p:txBody>
          <a:bodyPr/>
          <a:lstStyle/>
          <a:p>
            <a:pPr algn="ctr"/>
            <a:r>
              <a:rPr kumimoji="1" lang="ja-JP" altLang="en-US" sz="4400" dirty="0"/>
              <a:t>副作用について</a:t>
            </a:r>
          </a:p>
        </p:txBody>
      </p:sp>
    </p:spTree>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ート">
  <a:themeElements>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584</TotalTime>
  <Words>8367</Words>
  <Application>Microsoft Office PowerPoint</Application>
  <PresentationFormat>画面に合わせる (4:3)</PresentationFormat>
  <Paragraphs>918</Paragraphs>
  <Slides>75</Slides>
  <Notes>71</Notes>
  <HiddenSlides>8</HiddenSlides>
  <MMClips>0</MMClips>
  <ScaleCrop>false</ScaleCrop>
  <HeadingPairs>
    <vt:vector size="8" baseType="variant">
      <vt:variant>
        <vt:lpstr>使用されているフォント</vt:lpstr>
      </vt:variant>
      <vt:variant>
        <vt:i4>18</vt:i4>
      </vt:variant>
      <vt:variant>
        <vt:lpstr>テーマ</vt:lpstr>
      </vt:variant>
      <vt:variant>
        <vt:i4>4</vt:i4>
      </vt:variant>
      <vt:variant>
        <vt:lpstr>埋め込まれた OLE サーバー</vt:lpstr>
      </vt:variant>
      <vt:variant>
        <vt:i4>1</vt:i4>
      </vt:variant>
      <vt:variant>
        <vt:lpstr>スライド タイトル</vt:lpstr>
      </vt:variant>
      <vt:variant>
        <vt:i4>75</vt:i4>
      </vt:variant>
    </vt:vector>
  </HeadingPairs>
  <TitlesOfParts>
    <vt:vector size="98" baseType="lpstr">
      <vt:lpstr>HGP創英角ｺﾞｼｯｸUB</vt:lpstr>
      <vt:lpstr>HGP創英角ﾎﾟｯﾌﾟ体</vt:lpstr>
      <vt:lpstr>HGS創英角ﾎﾟｯﾌﾟ体</vt:lpstr>
      <vt:lpstr>HG丸ｺﾞｼｯｸM-PRO</vt:lpstr>
      <vt:lpstr>HG創英角ﾎﾟｯﾌﾟ体</vt:lpstr>
      <vt:lpstr>ＭＳ Ｐゴシック</vt:lpstr>
      <vt:lpstr>ＭＳ Ｐ明朝</vt:lpstr>
      <vt:lpstr>ＭＳ ゴシック</vt:lpstr>
      <vt:lpstr>ＭＳ 明朝</vt:lpstr>
      <vt:lpstr>Arial</vt:lpstr>
      <vt:lpstr>Bookman Old Style</vt:lpstr>
      <vt:lpstr>Calibri</vt:lpstr>
      <vt:lpstr>Calibri Light</vt:lpstr>
      <vt:lpstr>Comic Sans MS</vt:lpstr>
      <vt:lpstr>Times New Roman</vt:lpstr>
      <vt:lpstr>Tw Cen MT</vt:lpstr>
      <vt:lpstr>Wingdings</vt:lpstr>
      <vt:lpstr>Wingdings 2</vt:lpstr>
      <vt:lpstr>4_標準デザイン</vt:lpstr>
      <vt:lpstr>6_標準デザイン</vt:lpstr>
      <vt:lpstr>Office Theme</vt:lpstr>
      <vt:lpstr>デザート</vt:lpstr>
      <vt:lpstr>Image</vt:lpstr>
      <vt:lpstr>PowerPoint プレゼンテーション</vt:lpstr>
      <vt:lpstr>医薬品の正しい使用と決まり</vt:lpstr>
      <vt:lpstr>薬は飲んだあと、どうなるのかな？</vt:lpstr>
      <vt:lpstr>PowerPoint プレゼンテーション</vt:lpstr>
      <vt:lpstr>PowerPoint プレゼンテーション</vt:lpstr>
      <vt:lpstr>薬の使い方には決まりがあります。 用法（のみ方、のむ回数、のむ時間）・用量（のむ量や数）が 　　　　　　　　　　　　　　　　　　　　　　　　　　決められています。</vt:lpstr>
      <vt:lpstr>「錠剤」にはこんな 「仕掛け」もあります </vt:lpstr>
      <vt:lpstr>PowerPoint プレゼンテーション</vt:lpstr>
      <vt:lpstr>副作用について</vt:lpstr>
      <vt:lpstr>PowerPoint プレゼンテーション</vt:lpstr>
      <vt:lpstr>PowerPoint プレゼンテーション</vt:lpstr>
      <vt:lpstr>薬について正しい知識を！</vt:lpstr>
      <vt:lpstr>ケイコさんの場合</vt:lpstr>
      <vt:lpstr>PowerPoint プレゼンテーション</vt:lpstr>
      <vt:lpstr>PowerPoint プレゼンテーション</vt:lpstr>
      <vt:lpstr>保険医療と セルフメディケーション </vt:lpstr>
      <vt:lpstr>カゼかな？とおもったら・・</vt:lpstr>
      <vt:lpstr>医薬品の分類</vt:lpstr>
      <vt:lpstr>処方せん薬とＯＴＣ薬（一般用薬）</vt:lpstr>
      <vt:lpstr>処方せん薬とＯＴＣ薬  同じところと違うところ</vt:lpstr>
      <vt:lpstr>ＯＴＣ薬の分類</vt:lpstr>
      <vt:lpstr>確認しよう！</vt:lpstr>
      <vt:lpstr>使用上の注意</vt:lpstr>
      <vt:lpstr>実際のOTC薬</vt:lpstr>
      <vt:lpstr>ここをチェック！</vt:lpstr>
      <vt:lpstr>ここをチェック！</vt:lpstr>
      <vt:lpstr>ここをチェック！</vt:lpstr>
      <vt:lpstr>ここをチェック！</vt:lpstr>
      <vt:lpstr>ここをチェック！</vt:lpstr>
      <vt:lpstr>自分の症状に合うＯＴＣ薬を選ぶには</vt:lpstr>
      <vt:lpstr>PowerPoint プレゼンテーション</vt:lpstr>
      <vt:lpstr>PowerPoint プレゼンテーション</vt:lpstr>
      <vt:lpstr>薬をのむ時の注意</vt:lpstr>
      <vt:lpstr>PowerPoint プレゼンテーション</vt:lpstr>
      <vt:lpstr>海外サイトではこんなリスクも</vt:lpstr>
      <vt:lpstr>スマートドラッグについて</vt:lpstr>
      <vt:lpstr>カフェインについて</vt:lpstr>
      <vt:lpstr>PowerPoint プレゼンテーション</vt:lpstr>
      <vt:lpstr>PowerPoint プレゼンテーション</vt:lpstr>
      <vt:lpstr>たばこの3大有害物質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受動喫煙</vt:lpstr>
      <vt:lpstr>PowerPoint プレゼンテーション</vt:lpstr>
      <vt:lpstr>加熱式タバコ と 電子タバコ</vt:lpstr>
      <vt:lpstr>加熱式タバコと電子タバコの違い</vt:lpstr>
      <vt:lpstr>ＥＵのタバコパッケージ</vt:lpstr>
      <vt:lpstr>タバコはなぜいけないのでしょう？</vt:lpstr>
      <vt:lpstr>薬物乱用について</vt:lpstr>
      <vt:lpstr>薬物乱用の現状</vt:lpstr>
      <vt:lpstr>密輸の手口</vt:lpstr>
      <vt:lpstr>乱用薬物とは</vt:lpstr>
      <vt:lpstr>大麻（マリファナ）</vt:lpstr>
      <vt:lpstr>PowerPoint プレゼンテーション</vt:lpstr>
      <vt:lpstr>覚醒剤</vt:lpstr>
      <vt:lpstr>覚醒剤の影響</vt:lpstr>
      <vt:lpstr>覚せい剤による幻覚</vt:lpstr>
      <vt:lpstr>PowerPoint プレゼンテーション</vt:lpstr>
      <vt:lpstr>PowerPoint プレゼンテーション</vt:lpstr>
      <vt:lpstr>向精神薬</vt:lpstr>
      <vt:lpstr>市販薬の乱用</vt:lpstr>
      <vt:lpstr>PowerPoint プレゼンテーション</vt:lpstr>
      <vt:lpstr>市販薬でも乱用すると</vt:lpstr>
      <vt:lpstr>薬物乱用へのステップ</vt:lpstr>
      <vt:lpstr>薬物依存の悪循環</vt:lpstr>
      <vt:lpstr>フラッシュバック</vt:lpstr>
      <vt:lpstr>薬物乱用は・・・</vt:lpstr>
      <vt:lpstr>そうは言っても・・・</vt:lpstr>
      <vt:lpstr>誘われたら・・どうしますか？</vt:lpstr>
      <vt:lpstr>自分を守るために！</vt:lpstr>
      <vt:lpstr>PowerPoint プレゼンテーション</vt:lpstr>
    </vt:vector>
  </TitlesOfParts>
  <Company>kamaya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dc:creator>
  <cp:lastModifiedBy>優子 金子</cp:lastModifiedBy>
  <cp:revision>380</cp:revision>
  <dcterms:created xsi:type="dcterms:W3CDTF">2008-01-22T10:39:00Z</dcterms:created>
  <dcterms:modified xsi:type="dcterms:W3CDTF">2024-10-24T08:52:17Z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1041-10.8.0.5745</vt:lpwstr>
  </property>
</Properties>
</file>