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75"/>
  </p:notesMasterIdLst>
  <p:sldIdLst>
    <p:sldId id="323" r:id="rId2"/>
    <p:sldId id="369" r:id="rId3"/>
    <p:sldId id="368" r:id="rId4"/>
    <p:sldId id="370" r:id="rId5"/>
    <p:sldId id="373" r:id="rId6"/>
    <p:sldId id="371" r:id="rId7"/>
    <p:sldId id="387" r:id="rId8"/>
    <p:sldId id="257" r:id="rId9"/>
    <p:sldId id="261" r:id="rId10"/>
    <p:sldId id="262" r:id="rId11"/>
    <p:sldId id="263" r:id="rId12"/>
    <p:sldId id="264" r:id="rId13"/>
    <p:sldId id="265" r:id="rId14"/>
    <p:sldId id="266" r:id="rId15"/>
    <p:sldId id="372" r:id="rId16"/>
    <p:sldId id="268" r:id="rId17"/>
    <p:sldId id="269" r:id="rId18"/>
    <p:sldId id="270" r:id="rId19"/>
    <p:sldId id="272" r:id="rId20"/>
    <p:sldId id="409" r:id="rId21"/>
    <p:sldId id="274" r:id="rId22"/>
    <p:sldId id="275" r:id="rId23"/>
    <p:sldId id="276" r:id="rId24"/>
    <p:sldId id="277" r:id="rId25"/>
    <p:sldId id="278" r:id="rId26"/>
    <p:sldId id="279" r:id="rId27"/>
    <p:sldId id="280" r:id="rId28"/>
    <p:sldId id="307" r:id="rId29"/>
    <p:sldId id="284" r:id="rId30"/>
    <p:sldId id="285" r:id="rId31"/>
    <p:sldId id="289" r:id="rId32"/>
    <p:sldId id="295" r:id="rId33"/>
    <p:sldId id="296" r:id="rId34"/>
    <p:sldId id="302" r:id="rId35"/>
    <p:sldId id="303" r:id="rId36"/>
    <p:sldId id="308" r:id="rId37"/>
    <p:sldId id="309" r:id="rId38"/>
    <p:sldId id="310" r:id="rId39"/>
    <p:sldId id="313" r:id="rId40"/>
    <p:sldId id="314" r:id="rId41"/>
    <p:sldId id="316" r:id="rId42"/>
    <p:sldId id="317" r:id="rId43"/>
    <p:sldId id="346" r:id="rId44"/>
    <p:sldId id="376" r:id="rId45"/>
    <p:sldId id="377" r:id="rId46"/>
    <p:sldId id="378" r:id="rId47"/>
    <p:sldId id="379" r:id="rId48"/>
    <p:sldId id="380" r:id="rId49"/>
    <p:sldId id="381" r:id="rId50"/>
    <p:sldId id="382" r:id="rId51"/>
    <p:sldId id="403" r:id="rId52"/>
    <p:sldId id="383" r:id="rId53"/>
    <p:sldId id="374" r:id="rId54"/>
    <p:sldId id="388" r:id="rId55"/>
    <p:sldId id="397" r:id="rId56"/>
    <p:sldId id="390" r:id="rId57"/>
    <p:sldId id="399" r:id="rId58"/>
    <p:sldId id="405" r:id="rId59"/>
    <p:sldId id="404" r:id="rId60"/>
    <p:sldId id="392" r:id="rId61"/>
    <p:sldId id="393" r:id="rId62"/>
    <p:sldId id="259" r:id="rId63"/>
    <p:sldId id="260" r:id="rId64"/>
    <p:sldId id="364" r:id="rId65"/>
    <p:sldId id="375" r:id="rId66"/>
    <p:sldId id="385" r:id="rId67"/>
    <p:sldId id="400" r:id="rId68"/>
    <p:sldId id="386" r:id="rId69"/>
    <p:sldId id="401" r:id="rId70"/>
    <p:sldId id="362" r:id="rId71"/>
    <p:sldId id="344" r:id="rId72"/>
    <p:sldId id="319" r:id="rId73"/>
    <p:sldId id="322" r:id="rId74"/>
  </p:sldIdLst>
  <p:sldSz cx="9144000" cy="6858000" type="screen4x3"/>
  <p:notesSz cx="6858000" cy="9144000"/>
  <p:defaultTextStyle>
    <a:defPPr>
      <a:defRPr lang="ja-JP"/>
    </a:defPPr>
    <a:lvl1pPr algn="l" rtl="0" fontAlgn="base">
      <a:spcBef>
        <a:spcPct val="0"/>
      </a:spcBef>
      <a:spcAft>
        <a:spcPct val="0"/>
      </a:spcAft>
      <a:defRPr kumimoji="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5050"/>
    <a:srgbClr val="FF66CC"/>
    <a:srgbClr val="DF5BA0"/>
    <a:srgbClr val="87B1D3"/>
    <a:srgbClr val="83C5ED"/>
    <a:srgbClr val="36A0E2"/>
    <a:srgbClr val="C288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841C1C-93D8-4108-9E75-95C4386EC4D1}" v="64" dt="2024-10-24T04:52:43.0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65" autoAdjust="0"/>
    <p:restoredTop sz="59565" autoAdjust="0"/>
  </p:normalViewPr>
  <p:slideViewPr>
    <p:cSldViewPr>
      <p:cViewPr varScale="1">
        <p:scale>
          <a:sx n="37" d="100"/>
          <a:sy n="37" d="100"/>
        </p:scale>
        <p:origin x="2064" y="4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8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優子 金子" userId="ef9a1af0f408fe60" providerId="LiveId" clId="{D9841C1C-93D8-4108-9E75-95C4386EC4D1}"/>
    <pc:docChg chg="custSel delSld modSld modMainMaster">
      <pc:chgData name="優子 金子" userId="ef9a1af0f408fe60" providerId="LiveId" clId="{D9841C1C-93D8-4108-9E75-95C4386EC4D1}" dt="2024-10-24T04:55:49.466" v="266" actId="14100"/>
      <pc:docMkLst>
        <pc:docMk/>
      </pc:docMkLst>
      <pc:sldChg chg="addSp delSp modSp mod">
        <pc:chgData name="優子 金子" userId="ef9a1af0f408fe60" providerId="LiveId" clId="{D9841C1C-93D8-4108-9E75-95C4386EC4D1}" dt="2024-10-21T15:56:36.066" v="124" actId="478"/>
        <pc:sldMkLst>
          <pc:docMk/>
          <pc:sldMk cId="0" sldId="257"/>
        </pc:sldMkLst>
        <pc:picChg chg="add del mod ord">
          <ac:chgData name="優子 金子" userId="ef9a1af0f408fe60" providerId="LiveId" clId="{D9841C1C-93D8-4108-9E75-95C4386EC4D1}" dt="2024-10-21T15:56:36.066" v="124" actId="478"/>
          <ac:picMkLst>
            <pc:docMk/>
            <pc:sldMk cId="0" sldId="257"/>
            <ac:picMk id="2" creationId="{61F17B26-BC2B-FB1F-16F4-4F1A15F5D13D}"/>
          </ac:picMkLst>
        </pc:picChg>
      </pc:sldChg>
      <pc:sldChg chg="addSp modSp mod">
        <pc:chgData name="優子 金子" userId="ef9a1af0f408fe60" providerId="LiveId" clId="{D9841C1C-93D8-4108-9E75-95C4386EC4D1}" dt="2024-10-21T16:13:28.532" v="228" actId="14100"/>
        <pc:sldMkLst>
          <pc:docMk/>
          <pc:sldMk cId="0" sldId="259"/>
        </pc:sldMkLst>
        <pc:picChg chg="add mod">
          <ac:chgData name="優子 金子" userId="ef9a1af0f408fe60" providerId="LiveId" clId="{D9841C1C-93D8-4108-9E75-95C4386EC4D1}" dt="2024-10-21T16:13:28.532" v="228" actId="14100"/>
          <ac:picMkLst>
            <pc:docMk/>
            <pc:sldMk cId="0" sldId="259"/>
            <ac:picMk id="4" creationId="{98B7C8E8-4CE7-3A1B-1C1A-CF37EB7E2F87}"/>
          </ac:picMkLst>
        </pc:picChg>
      </pc:sldChg>
      <pc:sldChg chg="addSp modSp mod">
        <pc:chgData name="優子 金子" userId="ef9a1af0f408fe60" providerId="LiveId" clId="{D9841C1C-93D8-4108-9E75-95C4386EC4D1}" dt="2024-10-24T04:55:20.262" v="265" actId="14100"/>
        <pc:sldMkLst>
          <pc:docMk/>
          <pc:sldMk cId="2606511785" sldId="260"/>
        </pc:sldMkLst>
        <pc:picChg chg="add mod">
          <ac:chgData name="優子 金子" userId="ef9a1af0f408fe60" providerId="LiveId" clId="{D9841C1C-93D8-4108-9E75-95C4386EC4D1}" dt="2024-10-24T04:55:20.262" v="265" actId="14100"/>
          <ac:picMkLst>
            <pc:docMk/>
            <pc:sldMk cId="2606511785" sldId="260"/>
            <ac:picMk id="4" creationId="{378B0347-5126-6910-D488-971B4E51EE5D}"/>
          </ac:picMkLst>
        </pc:picChg>
      </pc:sldChg>
      <pc:sldChg chg="addSp delSp modSp mod">
        <pc:chgData name="優子 金子" userId="ef9a1af0f408fe60" providerId="LiveId" clId="{D9841C1C-93D8-4108-9E75-95C4386EC4D1}" dt="2024-10-21T15:56:44.395" v="125" actId="478"/>
        <pc:sldMkLst>
          <pc:docMk/>
          <pc:sldMk cId="0" sldId="261"/>
        </pc:sldMkLst>
        <pc:picChg chg="add del mod ord">
          <ac:chgData name="優子 金子" userId="ef9a1af0f408fe60" providerId="LiveId" clId="{D9841C1C-93D8-4108-9E75-95C4386EC4D1}" dt="2024-10-21T15:56:44.395" v="125" actId="478"/>
          <ac:picMkLst>
            <pc:docMk/>
            <pc:sldMk cId="0" sldId="261"/>
            <ac:picMk id="2" creationId="{0A152B70-E615-5C59-146D-E0C8A17CC9FF}"/>
          </ac:picMkLst>
        </pc:picChg>
      </pc:sldChg>
      <pc:sldChg chg="mod modShow">
        <pc:chgData name="優子 金子" userId="ef9a1af0f408fe60" providerId="LiveId" clId="{D9841C1C-93D8-4108-9E75-95C4386EC4D1}" dt="2024-10-10T08:46:26.511" v="40" actId="729"/>
        <pc:sldMkLst>
          <pc:docMk/>
          <pc:sldMk cId="0" sldId="275"/>
        </pc:sldMkLst>
      </pc:sldChg>
      <pc:sldChg chg="mod modShow">
        <pc:chgData name="優子 金子" userId="ef9a1af0f408fe60" providerId="LiveId" clId="{D9841C1C-93D8-4108-9E75-95C4386EC4D1}" dt="2024-10-10T08:46:36.451" v="41" actId="729"/>
        <pc:sldMkLst>
          <pc:docMk/>
          <pc:sldMk cId="0" sldId="284"/>
        </pc:sldMkLst>
      </pc:sldChg>
      <pc:sldChg chg="mod modShow">
        <pc:chgData name="優子 金子" userId="ef9a1af0f408fe60" providerId="LiveId" clId="{D9841C1C-93D8-4108-9E75-95C4386EC4D1}" dt="2024-10-10T08:46:38.469" v="42" actId="729"/>
        <pc:sldMkLst>
          <pc:docMk/>
          <pc:sldMk cId="0" sldId="285"/>
        </pc:sldMkLst>
      </pc:sldChg>
      <pc:sldChg chg="mod modShow">
        <pc:chgData name="優子 金子" userId="ef9a1af0f408fe60" providerId="LiveId" clId="{D9841C1C-93D8-4108-9E75-95C4386EC4D1}" dt="2024-10-10T08:46:41.525" v="43" actId="729"/>
        <pc:sldMkLst>
          <pc:docMk/>
          <pc:sldMk cId="0" sldId="289"/>
        </pc:sldMkLst>
      </pc:sldChg>
      <pc:sldChg chg="addSp modSp mod">
        <pc:chgData name="優子 金子" userId="ef9a1af0f408fe60" providerId="LiveId" clId="{D9841C1C-93D8-4108-9E75-95C4386EC4D1}" dt="2024-10-21T16:09:02.515" v="203" actId="1076"/>
        <pc:sldMkLst>
          <pc:docMk/>
          <pc:sldMk cId="0" sldId="308"/>
        </pc:sldMkLst>
        <pc:picChg chg="add mod">
          <ac:chgData name="優子 金子" userId="ef9a1af0f408fe60" providerId="LiveId" clId="{D9841C1C-93D8-4108-9E75-95C4386EC4D1}" dt="2024-10-21T16:09:02.515" v="203" actId="1076"/>
          <ac:picMkLst>
            <pc:docMk/>
            <pc:sldMk cId="0" sldId="308"/>
            <ac:picMk id="2" creationId="{2EBEEB30-7732-AFD7-47E9-64CD22A69E3F}"/>
          </ac:picMkLst>
        </pc:picChg>
      </pc:sldChg>
      <pc:sldChg chg="mod modShow">
        <pc:chgData name="優子 金子" userId="ef9a1af0f408fe60" providerId="LiveId" clId="{D9841C1C-93D8-4108-9E75-95C4386EC4D1}" dt="2024-10-10T08:45:45.607" v="39" actId="729"/>
        <pc:sldMkLst>
          <pc:docMk/>
          <pc:sldMk cId="0" sldId="309"/>
        </pc:sldMkLst>
      </pc:sldChg>
      <pc:sldChg chg="mod modShow">
        <pc:chgData name="優子 金子" userId="ef9a1af0f408fe60" providerId="LiveId" clId="{D9841C1C-93D8-4108-9E75-95C4386EC4D1}" dt="2024-10-10T08:45:42.062" v="38" actId="729"/>
        <pc:sldMkLst>
          <pc:docMk/>
          <pc:sldMk cId="0" sldId="310"/>
        </pc:sldMkLst>
      </pc:sldChg>
      <pc:sldChg chg="mod modShow">
        <pc:chgData name="優子 金子" userId="ef9a1af0f408fe60" providerId="LiveId" clId="{D9841C1C-93D8-4108-9E75-95C4386EC4D1}" dt="2024-10-10T08:45:38.474" v="37" actId="729"/>
        <pc:sldMkLst>
          <pc:docMk/>
          <pc:sldMk cId="0" sldId="313"/>
        </pc:sldMkLst>
      </pc:sldChg>
      <pc:sldChg chg="mod modShow">
        <pc:chgData name="優子 金子" userId="ef9a1af0f408fe60" providerId="LiveId" clId="{D9841C1C-93D8-4108-9E75-95C4386EC4D1}" dt="2024-10-10T08:45:25.136" v="34" actId="729"/>
        <pc:sldMkLst>
          <pc:docMk/>
          <pc:sldMk cId="0" sldId="314"/>
        </pc:sldMkLst>
      </pc:sldChg>
      <pc:sldChg chg="mod modShow">
        <pc:chgData name="優子 金子" userId="ef9a1af0f408fe60" providerId="LiveId" clId="{D9841C1C-93D8-4108-9E75-95C4386EC4D1}" dt="2024-10-10T08:45:27.923" v="35" actId="729"/>
        <pc:sldMkLst>
          <pc:docMk/>
          <pc:sldMk cId="0" sldId="316"/>
        </pc:sldMkLst>
      </pc:sldChg>
      <pc:sldChg chg="mod modShow">
        <pc:chgData name="優子 金子" userId="ef9a1af0f408fe60" providerId="LiveId" clId="{D9841C1C-93D8-4108-9E75-95C4386EC4D1}" dt="2024-10-10T08:45:31.316" v="36" actId="729"/>
        <pc:sldMkLst>
          <pc:docMk/>
          <pc:sldMk cId="0" sldId="317"/>
        </pc:sldMkLst>
      </pc:sldChg>
      <pc:sldChg chg="modSp mod">
        <pc:chgData name="優子 金子" userId="ef9a1af0f408fe60" providerId="LiveId" clId="{D9841C1C-93D8-4108-9E75-95C4386EC4D1}" dt="2024-10-24T04:55:49.466" v="266" actId="14100"/>
        <pc:sldMkLst>
          <pc:docMk/>
          <pc:sldMk cId="0" sldId="322"/>
        </pc:sldMkLst>
        <pc:picChg chg="mod">
          <ac:chgData name="優子 金子" userId="ef9a1af0f408fe60" providerId="LiveId" clId="{D9841C1C-93D8-4108-9E75-95C4386EC4D1}" dt="2024-10-24T04:55:49.466" v="266" actId="14100"/>
          <ac:picMkLst>
            <pc:docMk/>
            <pc:sldMk cId="0" sldId="322"/>
            <ac:picMk id="3" creationId="{5F242009-8E7E-5F77-E484-BF362EA54541}"/>
          </ac:picMkLst>
        </pc:picChg>
      </pc:sldChg>
      <pc:sldChg chg="addSp delSp modSp mod">
        <pc:chgData name="優子 金子" userId="ef9a1af0f408fe60" providerId="LiveId" clId="{D9841C1C-93D8-4108-9E75-95C4386EC4D1}" dt="2024-10-21T15:51:46.382" v="83" actId="14100"/>
        <pc:sldMkLst>
          <pc:docMk/>
          <pc:sldMk cId="0" sldId="323"/>
        </pc:sldMkLst>
        <pc:spChg chg="mod">
          <ac:chgData name="優子 金子" userId="ef9a1af0f408fe60" providerId="LiveId" clId="{D9841C1C-93D8-4108-9E75-95C4386EC4D1}" dt="2024-10-10T08:43:42.127" v="26"/>
          <ac:spMkLst>
            <pc:docMk/>
            <pc:sldMk cId="0" sldId="323"/>
            <ac:spMk id="140296" creationId="{00000000-0000-0000-0000-000000000000}"/>
          </ac:spMkLst>
        </pc:spChg>
        <pc:picChg chg="add del">
          <ac:chgData name="優子 金子" userId="ef9a1af0f408fe60" providerId="LiveId" clId="{D9841C1C-93D8-4108-9E75-95C4386EC4D1}" dt="2024-10-17T08:07:35.129" v="45" actId="478"/>
          <ac:picMkLst>
            <pc:docMk/>
            <pc:sldMk cId="0" sldId="323"/>
            <ac:picMk id="2" creationId="{144B730D-23BA-0DB3-E1D3-6EEA47B92BBB}"/>
          </ac:picMkLst>
        </pc:picChg>
        <pc:picChg chg="add mod">
          <ac:chgData name="優子 金子" userId="ef9a1af0f408fe60" providerId="LiveId" clId="{D9841C1C-93D8-4108-9E75-95C4386EC4D1}" dt="2024-10-21T15:51:46.382" v="83" actId="14100"/>
          <ac:picMkLst>
            <pc:docMk/>
            <pc:sldMk cId="0" sldId="323"/>
            <ac:picMk id="2" creationId="{CDD35AEF-D775-5629-F97F-A5FBD0CE1BE5}"/>
          </ac:picMkLst>
        </pc:picChg>
        <pc:picChg chg="del mod">
          <ac:chgData name="優子 金子" userId="ef9a1af0f408fe60" providerId="LiveId" clId="{D9841C1C-93D8-4108-9E75-95C4386EC4D1}" dt="2024-10-21T15:49:53.153" v="59" actId="478"/>
          <ac:picMkLst>
            <pc:docMk/>
            <pc:sldMk cId="0" sldId="323"/>
            <ac:picMk id="9224" creationId="{00000000-0000-0000-0000-000000000000}"/>
          </ac:picMkLst>
        </pc:picChg>
      </pc:sldChg>
      <pc:sldChg chg="addSp delSp modSp mod">
        <pc:chgData name="優子 金子" userId="ef9a1af0f408fe60" providerId="LiveId" clId="{D9841C1C-93D8-4108-9E75-95C4386EC4D1}" dt="2024-10-21T16:14:33.574" v="238" actId="14100"/>
        <pc:sldMkLst>
          <pc:docMk/>
          <pc:sldMk cId="0" sldId="362"/>
        </pc:sldMkLst>
        <pc:picChg chg="add mod">
          <ac:chgData name="優子 金子" userId="ef9a1af0f408fe60" providerId="LiveId" clId="{D9841C1C-93D8-4108-9E75-95C4386EC4D1}" dt="2024-10-21T16:14:33.574" v="238" actId="14100"/>
          <ac:picMkLst>
            <pc:docMk/>
            <pc:sldMk cId="0" sldId="362"/>
            <ac:picMk id="2" creationId="{28642F07-C15B-C734-9C16-FF5A4C64EA7F}"/>
          </ac:picMkLst>
        </pc:picChg>
        <pc:picChg chg="del">
          <ac:chgData name="優子 金子" userId="ef9a1af0f408fe60" providerId="LiveId" clId="{D9841C1C-93D8-4108-9E75-95C4386EC4D1}" dt="2024-10-21T16:03:34.024" v="184" actId="478"/>
          <ac:picMkLst>
            <pc:docMk/>
            <pc:sldMk cId="0" sldId="362"/>
            <ac:picMk id="5" creationId="{00000000-0000-0000-0000-000000000000}"/>
          </ac:picMkLst>
        </pc:picChg>
      </pc:sldChg>
      <pc:sldChg chg="addSp delSp modSp mod modShow">
        <pc:chgData name="優子 金子" userId="ef9a1af0f408fe60" providerId="LiveId" clId="{D9841C1C-93D8-4108-9E75-95C4386EC4D1}" dt="2024-10-21T16:17:45.582" v="250" actId="1076"/>
        <pc:sldMkLst>
          <pc:docMk/>
          <pc:sldMk cId="0" sldId="368"/>
        </pc:sldMkLst>
        <pc:picChg chg="add mod">
          <ac:chgData name="優子 金子" userId="ef9a1af0f408fe60" providerId="LiveId" clId="{D9841C1C-93D8-4108-9E75-95C4386EC4D1}" dt="2024-10-21T16:17:45.582" v="250" actId="1076"/>
          <ac:picMkLst>
            <pc:docMk/>
            <pc:sldMk cId="0" sldId="368"/>
            <ac:picMk id="2" creationId="{D752F8FF-A6FD-2BA7-01A0-0B920C75FB60}"/>
          </ac:picMkLst>
        </pc:picChg>
        <pc:picChg chg="del mod">
          <ac:chgData name="優子 金子" userId="ef9a1af0f408fe60" providerId="LiveId" clId="{D9841C1C-93D8-4108-9E75-95C4386EC4D1}" dt="2024-10-21T15:51:57.200" v="84" actId="478"/>
          <ac:picMkLst>
            <pc:docMk/>
            <pc:sldMk cId="0" sldId="368"/>
            <ac:picMk id="11271" creationId="{00000000-0000-0000-0000-000000000000}"/>
          </ac:picMkLst>
        </pc:picChg>
      </pc:sldChg>
      <pc:sldChg chg="addSp delSp modSp mod modShow">
        <pc:chgData name="優子 金子" userId="ef9a1af0f408fe60" providerId="LiveId" clId="{D9841C1C-93D8-4108-9E75-95C4386EC4D1}" dt="2024-10-21T16:17:28.124" v="248" actId="14100"/>
        <pc:sldMkLst>
          <pc:docMk/>
          <pc:sldMk cId="0" sldId="369"/>
        </pc:sldMkLst>
        <pc:picChg chg="add del mod">
          <ac:chgData name="優子 金子" userId="ef9a1af0f408fe60" providerId="LiveId" clId="{D9841C1C-93D8-4108-9E75-95C4386EC4D1}" dt="2024-10-21T16:17:12.138" v="245" actId="478"/>
          <ac:picMkLst>
            <pc:docMk/>
            <pc:sldMk cId="0" sldId="369"/>
            <ac:picMk id="2" creationId="{3AED5D74-7E1D-36F4-080D-06B6A0D75C42}"/>
          </ac:picMkLst>
        </pc:picChg>
        <pc:picChg chg="add mod">
          <ac:chgData name="優子 金子" userId="ef9a1af0f408fe60" providerId="LiveId" clId="{D9841C1C-93D8-4108-9E75-95C4386EC4D1}" dt="2024-10-21T16:17:28.124" v="248" actId="14100"/>
          <ac:picMkLst>
            <pc:docMk/>
            <pc:sldMk cId="0" sldId="369"/>
            <ac:picMk id="3" creationId="{F46A5363-2628-289D-0AD7-7027BCF9FD46}"/>
          </ac:picMkLst>
        </pc:picChg>
        <pc:picChg chg="del mod">
          <ac:chgData name="優子 金子" userId="ef9a1af0f408fe60" providerId="LiveId" clId="{D9841C1C-93D8-4108-9E75-95C4386EC4D1}" dt="2024-10-21T15:50:49.342" v="71" actId="478"/>
          <ac:picMkLst>
            <pc:docMk/>
            <pc:sldMk cId="0" sldId="369"/>
            <ac:picMk id="10247" creationId="{00000000-0000-0000-0000-000000000000}"/>
          </ac:picMkLst>
        </pc:picChg>
      </pc:sldChg>
      <pc:sldChg chg="addSp delSp modSp mod modShow">
        <pc:chgData name="優子 金子" userId="ef9a1af0f408fe60" providerId="LiveId" clId="{D9841C1C-93D8-4108-9E75-95C4386EC4D1}" dt="2024-10-21T16:21:12.578" v="254" actId="1076"/>
        <pc:sldMkLst>
          <pc:docMk/>
          <pc:sldMk cId="0" sldId="370"/>
        </pc:sldMkLst>
        <pc:picChg chg="add mod">
          <ac:chgData name="優子 金子" userId="ef9a1af0f408fe60" providerId="LiveId" clId="{D9841C1C-93D8-4108-9E75-95C4386EC4D1}" dt="2024-10-21T16:21:12.578" v="254" actId="1076"/>
          <ac:picMkLst>
            <pc:docMk/>
            <pc:sldMk cId="0" sldId="370"/>
            <ac:picMk id="3" creationId="{90820BEB-365C-0081-8DEE-3C51A111742F}"/>
          </ac:picMkLst>
        </pc:picChg>
        <pc:picChg chg="del mod">
          <ac:chgData name="優子 金子" userId="ef9a1af0f408fe60" providerId="LiveId" clId="{D9841C1C-93D8-4108-9E75-95C4386EC4D1}" dt="2024-10-21T15:54:00.804" v="100" actId="478"/>
          <ac:picMkLst>
            <pc:docMk/>
            <pc:sldMk cId="0" sldId="370"/>
            <ac:picMk id="12295" creationId="{00000000-0000-0000-0000-000000000000}"/>
          </ac:picMkLst>
        </pc:picChg>
      </pc:sldChg>
      <pc:sldChg chg="addSp delSp modSp mod">
        <pc:chgData name="優子 金子" userId="ef9a1af0f408fe60" providerId="LiveId" clId="{D9841C1C-93D8-4108-9E75-95C4386EC4D1}" dt="2024-10-21T16:21:34.837" v="255" actId="14100"/>
        <pc:sldMkLst>
          <pc:docMk/>
          <pc:sldMk cId="0" sldId="371"/>
        </pc:sldMkLst>
        <pc:picChg chg="add del mod">
          <ac:chgData name="優子 金子" userId="ef9a1af0f408fe60" providerId="LiveId" clId="{D9841C1C-93D8-4108-9E75-95C4386EC4D1}" dt="2024-10-21T16:18:27.903" v="252" actId="478"/>
          <ac:picMkLst>
            <pc:docMk/>
            <pc:sldMk cId="0" sldId="371"/>
            <ac:picMk id="2" creationId="{14845226-74FA-928D-AC3D-8D8DE6211BC6}"/>
          </ac:picMkLst>
        </pc:picChg>
        <pc:picChg chg="add mod">
          <ac:chgData name="優子 金子" userId="ef9a1af0f408fe60" providerId="LiveId" clId="{D9841C1C-93D8-4108-9E75-95C4386EC4D1}" dt="2024-10-21T16:21:34.837" v="255" actId="14100"/>
          <ac:picMkLst>
            <pc:docMk/>
            <pc:sldMk cId="0" sldId="371"/>
            <ac:picMk id="3" creationId="{DA615548-2CB0-9AD2-4476-AE3ADC14A9C9}"/>
          </ac:picMkLst>
        </pc:picChg>
        <pc:picChg chg="del">
          <ac:chgData name="優子 金子" userId="ef9a1af0f408fe60" providerId="LiveId" clId="{D9841C1C-93D8-4108-9E75-95C4386EC4D1}" dt="2024-10-21T15:54:31.275" v="105" actId="478"/>
          <ac:picMkLst>
            <pc:docMk/>
            <pc:sldMk cId="0" sldId="371"/>
            <ac:picMk id="14341" creationId="{00000000-0000-0000-0000-000000000000}"/>
          </ac:picMkLst>
        </pc:picChg>
      </pc:sldChg>
      <pc:sldChg chg="addSp delSp modSp mod">
        <pc:chgData name="優子 金子" userId="ef9a1af0f408fe60" providerId="LiveId" clId="{D9841C1C-93D8-4108-9E75-95C4386EC4D1}" dt="2024-10-21T16:07:08.766" v="194" actId="478"/>
        <pc:sldMkLst>
          <pc:docMk/>
          <pc:sldMk cId="0" sldId="372"/>
        </pc:sldMkLst>
        <pc:picChg chg="add del mod">
          <ac:chgData name="優子 金子" userId="ef9a1af0f408fe60" providerId="LiveId" clId="{D9841C1C-93D8-4108-9E75-95C4386EC4D1}" dt="2024-10-21T16:07:08.766" v="194" actId="478"/>
          <ac:picMkLst>
            <pc:docMk/>
            <pc:sldMk cId="0" sldId="372"/>
            <ac:picMk id="2" creationId="{83E5F286-B714-C209-EB47-330E6D8CAE56}"/>
          </ac:picMkLst>
        </pc:picChg>
        <pc:picChg chg="mod">
          <ac:chgData name="優子 金子" userId="ef9a1af0f408fe60" providerId="LiveId" clId="{D9841C1C-93D8-4108-9E75-95C4386EC4D1}" dt="2024-10-21T15:56:07.896" v="120" actId="1076"/>
          <ac:picMkLst>
            <pc:docMk/>
            <pc:sldMk cId="0" sldId="372"/>
            <ac:picMk id="22534" creationId="{00000000-0000-0000-0000-000000000000}"/>
          </ac:picMkLst>
        </pc:picChg>
        <pc:picChg chg="del">
          <ac:chgData name="優子 金子" userId="ef9a1af0f408fe60" providerId="LiveId" clId="{D9841C1C-93D8-4108-9E75-95C4386EC4D1}" dt="2024-10-21T15:56:13.463" v="122" actId="478"/>
          <ac:picMkLst>
            <pc:docMk/>
            <pc:sldMk cId="0" sldId="372"/>
            <ac:picMk id="22535" creationId="{00000000-0000-0000-0000-000000000000}"/>
          </ac:picMkLst>
        </pc:picChg>
      </pc:sldChg>
      <pc:sldChg chg="addSp delSp modSp mod modShow">
        <pc:chgData name="優子 金子" userId="ef9a1af0f408fe60" providerId="LiveId" clId="{D9841C1C-93D8-4108-9E75-95C4386EC4D1}" dt="2024-10-21T16:16:34.524" v="241" actId="1076"/>
        <pc:sldMkLst>
          <pc:docMk/>
          <pc:sldMk cId="0" sldId="373"/>
        </pc:sldMkLst>
        <pc:picChg chg="add mod">
          <ac:chgData name="優子 金子" userId="ef9a1af0f408fe60" providerId="LiveId" clId="{D9841C1C-93D8-4108-9E75-95C4386EC4D1}" dt="2024-10-21T16:16:34.524" v="241" actId="1076"/>
          <ac:picMkLst>
            <pc:docMk/>
            <pc:sldMk cId="0" sldId="373"/>
            <ac:picMk id="2" creationId="{E78E73FD-39EF-BDC4-202B-56801CC50B5A}"/>
          </ac:picMkLst>
        </pc:picChg>
        <pc:picChg chg="del">
          <ac:chgData name="優子 金子" userId="ef9a1af0f408fe60" providerId="LiveId" clId="{D9841C1C-93D8-4108-9E75-95C4386EC4D1}" dt="2024-10-21T15:54:14.320" v="102" actId="478"/>
          <ac:picMkLst>
            <pc:docMk/>
            <pc:sldMk cId="0" sldId="373"/>
            <ac:picMk id="13321" creationId="{00000000-0000-0000-0000-000000000000}"/>
          </ac:picMkLst>
        </pc:picChg>
      </pc:sldChg>
      <pc:sldChg chg="addSp modSp mod">
        <pc:chgData name="優子 金子" userId="ef9a1af0f408fe60" providerId="LiveId" clId="{D9841C1C-93D8-4108-9E75-95C4386EC4D1}" dt="2024-10-24T04:54:30.223" v="264" actId="14100"/>
        <pc:sldMkLst>
          <pc:docMk/>
          <pc:sldMk cId="0" sldId="374"/>
        </pc:sldMkLst>
        <pc:picChg chg="add mod">
          <ac:chgData name="優子 金子" userId="ef9a1af0f408fe60" providerId="LiveId" clId="{D9841C1C-93D8-4108-9E75-95C4386EC4D1}" dt="2024-10-24T04:54:30.223" v="264" actId="14100"/>
          <ac:picMkLst>
            <pc:docMk/>
            <pc:sldMk cId="0" sldId="374"/>
            <ac:picMk id="3" creationId="{2523018A-01F9-8813-DC4F-5E0B86B5D8FF}"/>
          </ac:picMkLst>
        </pc:picChg>
        <pc:picChg chg="mod">
          <ac:chgData name="優子 金子" userId="ef9a1af0f408fe60" providerId="LiveId" clId="{D9841C1C-93D8-4108-9E75-95C4386EC4D1}" dt="2024-10-21T16:12:44.797" v="224" actId="1076"/>
          <ac:picMkLst>
            <pc:docMk/>
            <pc:sldMk cId="0" sldId="374"/>
            <ac:picMk id="4" creationId="{00000000-0000-0000-0000-000000000000}"/>
          </ac:picMkLst>
        </pc:picChg>
      </pc:sldChg>
      <pc:sldChg chg="addSp delSp modSp mod">
        <pc:chgData name="優子 金子" userId="ef9a1af0f408fe60" providerId="LiveId" clId="{D9841C1C-93D8-4108-9E75-95C4386EC4D1}" dt="2024-10-21T16:13:47.253" v="231" actId="1076"/>
        <pc:sldMkLst>
          <pc:docMk/>
          <pc:sldMk cId="0" sldId="375"/>
        </pc:sldMkLst>
        <pc:picChg chg="add mod">
          <ac:chgData name="優子 金子" userId="ef9a1af0f408fe60" providerId="LiveId" clId="{D9841C1C-93D8-4108-9E75-95C4386EC4D1}" dt="2024-10-21T16:13:47.253" v="231" actId="1076"/>
          <ac:picMkLst>
            <pc:docMk/>
            <pc:sldMk cId="0" sldId="375"/>
            <ac:picMk id="2" creationId="{2998ACF5-9E60-3E87-AF73-BC9D32E74D8D}"/>
          </ac:picMkLst>
        </pc:picChg>
        <pc:picChg chg="del">
          <ac:chgData name="優子 金子" userId="ef9a1af0f408fe60" providerId="LiveId" clId="{D9841C1C-93D8-4108-9E75-95C4386EC4D1}" dt="2024-10-21T16:02:44.783" v="174" actId="478"/>
          <ac:picMkLst>
            <pc:docMk/>
            <pc:sldMk cId="0" sldId="375"/>
            <ac:picMk id="73732" creationId="{00000000-0000-0000-0000-000000000000}"/>
          </ac:picMkLst>
        </pc:picChg>
      </pc:sldChg>
      <pc:sldChg chg="addSp delSp modSp mod">
        <pc:chgData name="優子 金子" userId="ef9a1af0f408fe60" providerId="LiveId" clId="{D9841C1C-93D8-4108-9E75-95C4386EC4D1}" dt="2024-10-21T16:11:11.292" v="215" actId="1076"/>
        <pc:sldMkLst>
          <pc:docMk/>
          <pc:sldMk cId="0" sldId="376"/>
        </pc:sldMkLst>
        <pc:picChg chg="add mod">
          <ac:chgData name="優子 金子" userId="ef9a1af0f408fe60" providerId="LiveId" clId="{D9841C1C-93D8-4108-9E75-95C4386EC4D1}" dt="2024-10-21T16:11:11.292" v="215" actId="1076"/>
          <ac:picMkLst>
            <pc:docMk/>
            <pc:sldMk cId="0" sldId="376"/>
            <ac:picMk id="2" creationId="{99EE8628-E1AD-9462-3CF1-166679675A8B}"/>
          </ac:picMkLst>
        </pc:picChg>
        <pc:picChg chg="del">
          <ac:chgData name="優子 金子" userId="ef9a1af0f408fe60" providerId="LiveId" clId="{D9841C1C-93D8-4108-9E75-95C4386EC4D1}" dt="2024-10-21T15:58:07.525" v="130" actId="478"/>
          <ac:picMkLst>
            <pc:docMk/>
            <pc:sldMk cId="0" sldId="376"/>
            <ac:picMk id="6" creationId="{00000000-0000-0000-0000-000000000000}"/>
          </ac:picMkLst>
        </pc:picChg>
      </pc:sldChg>
      <pc:sldChg chg="addSp delSp modSp mod">
        <pc:chgData name="優子 金子" userId="ef9a1af0f408fe60" providerId="LiveId" clId="{D9841C1C-93D8-4108-9E75-95C4386EC4D1}" dt="2024-10-21T16:10:58.041" v="213" actId="1076"/>
        <pc:sldMkLst>
          <pc:docMk/>
          <pc:sldMk cId="0" sldId="377"/>
        </pc:sldMkLst>
        <pc:picChg chg="add mod">
          <ac:chgData name="優子 金子" userId="ef9a1af0f408fe60" providerId="LiveId" clId="{D9841C1C-93D8-4108-9E75-95C4386EC4D1}" dt="2024-10-21T16:10:58.041" v="213" actId="1076"/>
          <ac:picMkLst>
            <pc:docMk/>
            <pc:sldMk cId="0" sldId="377"/>
            <ac:picMk id="2" creationId="{0BE6F80D-A67E-855D-D772-57C74BAEFCC6}"/>
          </ac:picMkLst>
        </pc:picChg>
        <pc:picChg chg="del">
          <ac:chgData name="優子 金子" userId="ef9a1af0f408fe60" providerId="LiveId" clId="{D9841C1C-93D8-4108-9E75-95C4386EC4D1}" dt="2024-10-21T15:58:23.666" v="134" actId="478"/>
          <ac:picMkLst>
            <pc:docMk/>
            <pc:sldMk cId="0" sldId="377"/>
            <ac:picMk id="4" creationId="{00000000-0000-0000-0000-000000000000}"/>
          </ac:picMkLst>
        </pc:picChg>
      </pc:sldChg>
      <pc:sldChg chg="addSp delSp modSp mod">
        <pc:chgData name="優子 金子" userId="ef9a1af0f408fe60" providerId="LiveId" clId="{D9841C1C-93D8-4108-9E75-95C4386EC4D1}" dt="2024-10-21T16:10:42.838" v="210" actId="14100"/>
        <pc:sldMkLst>
          <pc:docMk/>
          <pc:sldMk cId="0" sldId="378"/>
        </pc:sldMkLst>
        <pc:picChg chg="add mod">
          <ac:chgData name="優子 金子" userId="ef9a1af0f408fe60" providerId="LiveId" clId="{D9841C1C-93D8-4108-9E75-95C4386EC4D1}" dt="2024-10-21T16:10:42.838" v="210" actId="14100"/>
          <ac:picMkLst>
            <pc:docMk/>
            <pc:sldMk cId="0" sldId="378"/>
            <ac:picMk id="2" creationId="{E7ED6772-3425-9157-9D22-528E4FFEEE54}"/>
          </ac:picMkLst>
        </pc:picChg>
        <pc:picChg chg="del">
          <ac:chgData name="優子 金子" userId="ef9a1af0f408fe60" providerId="LiveId" clId="{D9841C1C-93D8-4108-9E75-95C4386EC4D1}" dt="2024-10-21T15:58:43.833" v="138" actId="478"/>
          <ac:picMkLst>
            <pc:docMk/>
            <pc:sldMk cId="0" sldId="378"/>
            <ac:picMk id="5" creationId="{00000000-0000-0000-0000-000000000000}"/>
          </ac:picMkLst>
        </pc:picChg>
      </pc:sldChg>
      <pc:sldChg chg="addSp delSp modSp mod">
        <pc:chgData name="優子 金子" userId="ef9a1af0f408fe60" providerId="LiveId" clId="{D9841C1C-93D8-4108-9E75-95C4386EC4D1}" dt="2024-10-24T04:53:40.228" v="263" actId="14100"/>
        <pc:sldMkLst>
          <pc:docMk/>
          <pc:sldMk cId="0" sldId="379"/>
        </pc:sldMkLst>
        <pc:picChg chg="add mod">
          <ac:chgData name="優子 金子" userId="ef9a1af0f408fe60" providerId="LiveId" clId="{D9841C1C-93D8-4108-9E75-95C4386EC4D1}" dt="2024-10-24T04:53:40.228" v="263" actId="14100"/>
          <ac:picMkLst>
            <pc:docMk/>
            <pc:sldMk cId="0" sldId="379"/>
            <ac:picMk id="2" creationId="{B171C645-A12A-AC70-1B71-28E11F58AFCE}"/>
          </ac:picMkLst>
        </pc:picChg>
        <pc:picChg chg="del">
          <ac:chgData name="優子 金子" userId="ef9a1af0f408fe60" providerId="LiveId" clId="{D9841C1C-93D8-4108-9E75-95C4386EC4D1}" dt="2024-10-21T15:59:01.904" v="141" actId="478"/>
          <ac:picMkLst>
            <pc:docMk/>
            <pc:sldMk cId="0" sldId="379"/>
            <ac:picMk id="5" creationId="{00000000-0000-0000-0000-000000000000}"/>
          </ac:picMkLst>
        </pc:picChg>
      </pc:sldChg>
      <pc:sldChg chg="addSp delSp modSp mod">
        <pc:chgData name="優子 金子" userId="ef9a1af0f408fe60" providerId="LiveId" clId="{D9841C1C-93D8-4108-9E75-95C4386EC4D1}" dt="2024-10-21T16:10:25.297" v="208" actId="1076"/>
        <pc:sldMkLst>
          <pc:docMk/>
          <pc:sldMk cId="0" sldId="380"/>
        </pc:sldMkLst>
        <pc:picChg chg="add mod">
          <ac:chgData name="優子 金子" userId="ef9a1af0f408fe60" providerId="LiveId" clId="{D9841C1C-93D8-4108-9E75-95C4386EC4D1}" dt="2024-10-21T16:10:25.297" v="208" actId="1076"/>
          <ac:picMkLst>
            <pc:docMk/>
            <pc:sldMk cId="0" sldId="380"/>
            <ac:picMk id="3" creationId="{D40140D4-1C24-B978-0AC4-D8DD4BFF1B2C}"/>
          </ac:picMkLst>
        </pc:picChg>
        <pc:picChg chg="del">
          <ac:chgData name="優子 金子" userId="ef9a1af0f408fe60" providerId="LiveId" clId="{D9841C1C-93D8-4108-9E75-95C4386EC4D1}" dt="2024-10-21T15:59:18.822" v="144" actId="478"/>
          <ac:picMkLst>
            <pc:docMk/>
            <pc:sldMk cId="0" sldId="380"/>
            <ac:picMk id="5" creationId="{00000000-0000-0000-0000-000000000000}"/>
          </ac:picMkLst>
        </pc:picChg>
      </pc:sldChg>
      <pc:sldChg chg="addSp delSp modSp mod">
        <pc:chgData name="優子 金子" userId="ef9a1af0f408fe60" providerId="LiveId" clId="{D9841C1C-93D8-4108-9E75-95C4386EC4D1}" dt="2024-10-21T16:10:09.063" v="206" actId="14100"/>
        <pc:sldMkLst>
          <pc:docMk/>
          <pc:sldMk cId="0" sldId="381"/>
        </pc:sldMkLst>
        <pc:picChg chg="add del mod">
          <ac:chgData name="優子 金子" userId="ef9a1af0f408fe60" providerId="LiveId" clId="{D9841C1C-93D8-4108-9E75-95C4386EC4D1}" dt="2024-10-21T15:59:50.831" v="150" actId="478"/>
          <ac:picMkLst>
            <pc:docMk/>
            <pc:sldMk cId="0" sldId="381"/>
            <ac:picMk id="4" creationId="{28099FDC-3F3C-F284-7F28-7EE389D26BA2}"/>
          </ac:picMkLst>
        </pc:picChg>
        <pc:picChg chg="add mod">
          <ac:chgData name="優子 金子" userId="ef9a1af0f408fe60" providerId="LiveId" clId="{D9841C1C-93D8-4108-9E75-95C4386EC4D1}" dt="2024-10-21T16:10:09.063" v="206" actId="14100"/>
          <ac:picMkLst>
            <pc:docMk/>
            <pc:sldMk cId="0" sldId="381"/>
            <ac:picMk id="6" creationId="{30DE9FAE-5C2D-1809-9682-C8B6A1CE4878}"/>
          </ac:picMkLst>
        </pc:picChg>
        <pc:picChg chg="mod">
          <ac:chgData name="優子 金子" userId="ef9a1af0f408fe60" providerId="LiveId" clId="{D9841C1C-93D8-4108-9E75-95C4386EC4D1}" dt="2024-10-21T16:00:11.934" v="153" actId="1076"/>
          <ac:picMkLst>
            <pc:docMk/>
            <pc:sldMk cId="0" sldId="381"/>
            <ac:picMk id="67587" creationId="{00000000-0000-0000-0000-000000000000}"/>
          </ac:picMkLst>
        </pc:picChg>
      </pc:sldChg>
      <pc:sldChg chg="addSp delSp modSp mod">
        <pc:chgData name="優子 金子" userId="ef9a1af0f408fe60" providerId="LiveId" clId="{D9841C1C-93D8-4108-9E75-95C4386EC4D1}" dt="2024-10-21T16:10:01.569" v="205" actId="14100"/>
        <pc:sldMkLst>
          <pc:docMk/>
          <pc:sldMk cId="0" sldId="382"/>
        </pc:sldMkLst>
        <pc:picChg chg="add mod">
          <ac:chgData name="優子 金子" userId="ef9a1af0f408fe60" providerId="LiveId" clId="{D9841C1C-93D8-4108-9E75-95C4386EC4D1}" dt="2024-10-21T16:10:01.569" v="205" actId="14100"/>
          <ac:picMkLst>
            <pc:docMk/>
            <pc:sldMk cId="0" sldId="382"/>
            <ac:picMk id="3" creationId="{BBAADDDA-2FEF-9853-11FA-447754192836}"/>
          </ac:picMkLst>
        </pc:picChg>
        <pc:picChg chg="del">
          <ac:chgData name="優子 金子" userId="ef9a1af0f408fe60" providerId="LiveId" clId="{D9841C1C-93D8-4108-9E75-95C4386EC4D1}" dt="2024-10-21T16:01:11.111" v="160" actId="478"/>
          <ac:picMkLst>
            <pc:docMk/>
            <pc:sldMk cId="0" sldId="382"/>
            <ac:picMk id="5" creationId="{00000000-0000-0000-0000-000000000000}"/>
          </ac:picMkLst>
        </pc:picChg>
      </pc:sldChg>
      <pc:sldChg chg="addSp modSp mod modShow">
        <pc:chgData name="優子 金子" userId="ef9a1af0f408fe60" providerId="LiveId" clId="{D9841C1C-93D8-4108-9E75-95C4386EC4D1}" dt="2024-10-21T16:14:07.225" v="234" actId="1076"/>
        <pc:sldMkLst>
          <pc:docMk/>
          <pc:sldMk cId="0" sldId="385"/>
        </pc:sldMkLst>
        <pc:picChg chg="add mod">
          <ac:chgData name="優子 金子" userId="ef9a1af0f408fe60" providerId="LiveId" clId="{D9841C1C-93D8-4108-9E75-95C4386EC4D1}" dt="2024-10-21T16:14:07.225" v="234" actId="1076"/>
          <ac:picMkLst>
            <pc:docMk/>
            <pc:sldMk cId="0" sldId="385"/>
            <ac:picMk id="3" creationId="{5AE68EAE-6E11-6757-90D2-27965A91DD7E}"/>
          </ac:picMkLst>
        </pc:picChg>
      </pc:sldChg>
      <pc:sldChg chg="mod modShow">
        <pc:chgData name="優子 金子" userId="ef9a1af0f408fe60" providerId="LiveId" clId="{D9841C1C-93D8-4108-9E75-95C4386EC4D1}" dt="2024-10-10T08:44:34.728" v="29" actId="729"/>
        <pc:sldMkLst>
          <pc:docMk/>
          <pc:sldMk cId="0" sldId="386"/>
        </pc:sldMkLst>
      </pc:sldChg>
      <pc:sldChg chg="addSp delSp modSp mod">
        <pc:chgData name="優子 金子" userId="ef9a1af0f408fe60" providerId="LiveId" clId="{D9841C1C-93D8-4108-9E75-95C4386EC4D1}" dt="2024-10-21T15:55:12.223" v="112" actId="1076"/>
        <pc:sldMkLst>
          <pc:docMk/>
          <pc:sldMk cId="0" sldId="387"/>
        </pc:sldMkLst>
        <pc:picChg chg="add mod">
          <ac:chgData name="優子 金子" userId="ef9a1af0f408fe60" providerId="LiveId" clId="{D9841C1C-93D8-4108-9E75-95C4386EC4D1}" dt="2024-10-21T15:55:12.223" v="112" actId="1076"/>
          <ac:picMkLst>
            <pc:docMk/>
            <pc:sldMk cId="0" sldId="387"/>
            <ac:picMk id="2" creationId="{525EDBD8-3CD2-5ED4-05B6-459F5E91060D}"/>
          </ac:picMkLst>
        </pc:picChg>
        <pc:picChg chg="del">
          <ac:chgData name="優子 金子" userId="ef9a1af0f408fe60" providerId="LiveId" clId="{D9841C1C-93D8-4108-9E75-95C4386EC4D1}" dt="2024-10-21T15:54:57.678" v="110" actId="478"/>
          <ac:picMkLst>
            <pc:docMk/>
            <pc:sldMk cId="0" sldId="387"/>
            <ac:picMk id="6" creationId="{00000000-0000-0000-0000-000000000000}"/>
          </ac:picMkLst>
        </pc:picChg>
      </pc:sldChg>
      <pc:sldChg chg="addSp modSp mod">
        <pc:chgData name="優子 金子" userId="ef9a1af0f408fe60" providerId="LiveId" clId="{D9841C1C-93D8-4108-9E75-95C4386EC4D1}" dt="2024-10-21T16:01:35.394" v="163" actId="1076"/>
        <pc:sldMkLst>
          <pc:docMk/>
          <pc:sldMk cId="1021248090" sldId="388"/>
        </pc:sldMkLst>
        <pc:picChg chg="add mod">
          <ac:chgData name="優子 金子" userId="ef9a1af0f408fe60" providerId="LiveId" clId="{D9841C1C-93D8-4108-9E75-95C4386EC4D1}" dt="2024-10-21T16:01:35.394" v="163" actId="1076"/>
          <ac:picMkLst>
            <pc:docMk/>
            <pc:sldMk cId="1021248090" sldId="388"/>
            <ac:picMk id="4" creationId="{63F24F1F-9916-6AC6-8B45-B26A34B13536}"/>
          </ac:picMkLst>
        </pc:picChg>
      </pc:sldChg>
      <pc:sldChg chg="addSp modSp mod">
        <pc:chgData name="優子 金子" userId="ef9a1af0f408fe60" providerId="LiveId" clId="{D9841C1C-93D8-4108-9E75-95C4386EC4D1}" dt="2024-10-21T16:13:19.973" v="227" actId="14100"/>
        <pc:sldMkLst>
          <pc:docMk/>
          <pc:sldMk cId="3399201220" sldId="392"/>
        </pc:sldMkLst>
        <pc:picChg chg="add mod">
          <ac:chgData name="優子 金子" userId="ef9a1af0f408fe60" providerId="LiveId" clId="{D9841C1C-93D8-4108-9E75-95C4386EC4D1}" dt="2024-10-21T16:13:19.973" v="227" actId="14100"/>
          <ac:picMkLst>
            <pc:docMk/>
            <pc:sldMk cId="3399201220" sldId="392"/>
            <ac:picMk id="5" creationId="{37C432C0-CF54-924D-F209-1F60FA6F1396}"/>
          </ac:picMkLst>
        </pc:picChg>
      </pc:sldChg>
      <pc:sldChg chg="addSp modSp mod">
        <pc:chgData name="優子 金子" userId="ef9a1af0f408fe60" providerId="LiveId" clId="{D9841C1C-93D8-4108-9E75-95C4386EC4D1}" dt="2024-10-21T16:13:10.855" v="226" actId="14100"/>
        <pc:sldMkLst>
          <pc:docMk/>
          <pc:sldMk cId="3879687679" sldId="393"/>
        </pc:sldMkLst>
        <pc:picChg chg="add mod">
          <ac:chgData name="優子 金子" userId="ef9a1af0f408fe60" providerId="LiveId" clId="{D9841C1C-93D8-4108-9E75-95C4386EC4D1}" dt="2024-10-21T16:13:10.855" v="226" actId="14100"/>
          <ac:picMkLst>
            <pc:docMk/>
            <pc:sldMk cId="3879687679" sldId="393"/>
            <ac:picMk id="5" creationId="{B78E4D85-5C7C-03A8-E674-3B17B641752A}"/>
          </ac:picMkLst>
        </pc:picChg>
      </pc:sldChg>
      <pc:sldChg chg="addSp modSp mod modShow">
        <pc:chgData name="優子 金子" userId="ef9a1af0f408fe60" providerId="LiveId" clId="{D9841C1C-93D8-4108-9E75-95C4386EC4D1}" dt="2024-10-21T16:14:14.954" v="236" actId="1076"/>
        <pc:sldMkLst>
          <pc:docMk/>
          <pc:sldMk cId="2271190884" sldId="400"/>
        </pc:sldMkLst>
        <pc:picChg chg="add mod">
          <ac:chgData name="優子 金子" userId="ef9a1af0f408fe60" providerId="LiveId" clId="{D9841C1C-93D8-4108-9E75-95C4386EC4D1}" dt="2024-10-21T16:14:14.954" v="236" actId="1076"/>
          <ac:picMkLst>
            <pc:docMk/>
            <pc:sldMk cId="2271190884" sldId="400"/>
            <ac:picMk id="3" creationId="{2026EF8C-0666-5224-0E34-AE62E9F77875}"/>
          </ac:picMkLst>
        </pc:picChg>
      </pc:sldChg>
      <pc:sldChg chg="addSp delSp modSp mod modShow">
        <pc:chgData name="優子 金子" userId="ef9a1af0f408fe60" providerId="LiveId" clId="{D9841C1C-93D8-4108-9E75-95C4386EC4D1}" dt="2024-10-21T16:14:23.935" v="237" actId="14100"/>
        <pc:sldMkLst>
          <pc:docMk/>
          <pc:sldMk cId="1206610210" sldId="401"/>
        </pc:sldMkLst>
        <pc:picChg chg="add mod">
          <ac:chgData name="優子 金子" userId="ef9a1af0f408fe60" providerId="LiveId" clId="{D9841C1C-93D8-4108-9E75-95C4386EC4D1}" dt="2024-10-21T16:14:23.935" v="237" actId="14100"/>
          <ac:picMkLst>
            <pc:docMk/>
            <pc:sldMk cId="1206610210" sldId="401"/>
            <ac:picMk id="3" creationId="{92A915E3-5D82-74D8-9047-0655E9F165FC}"/>
          </ac:picMkLst>
        </pc:picChg>
        <pc:picChg chg="del">
          <ac:chgData name="優子 金子" userId="ef9a1af0f408fe60" providerId="LiveId" clId="{D9841C1C-93D8-4108-9E75-95C4386EC4D1}" dt="2024-10-21T16:03:23.770" v="182" actId="478"/>
          <ac:picMkLst>
            <pc:docMk/>
            <pc:sldMk cId="1206610210" sldId="401"/>
            <ac:picMk id="97284" creationId="{00000000-0000-0000-0000-000000000000}"/>
          </ac:picMkLst>
        </pc:picChg>
      </pc:sldChg>
      <pc:sldChg chg="addSp modSp mod">
        <pc:chgData name="優子 金子" userId="ef9a1af0f408fe60" providerId="LiveId" clId="{D9841C1C-93D8-4108-9E75-95C4386EC4D1}" dt="2024-10-24T04:53:01.195" v="260" actId="1076"/>
        <pc:sldMkLst>
          <pc:docMk/>
          <pc:sldMk cId="1421017937" sldId="403"/>
        </pc:sldMkLst>
        <pc:picChg chg="add mod">
          <ac:chgData name="優子 金子" userId="ef9a1af0f408fe60" providerId="LiveId" clId="{D9841C1C-93D8-4108-9E75-95C4386EC4D1}" dt="2024-10-24T04:53:01.195" v="260" actId="1076"/>
          <ac:picMkLst>
            <pc:docMk/>
            <pc:sldMk cId="1421017937" sldId="403"/>
            <ac:picMk id="2" creationId="{08A56559-32DE-E23D-8932-37A373A4F9C8}"/>
          </ac:picMkLst>
        </pc:picChg>
      </pc:sldChg>
      <pc:sldChg chg="del">
        <pc:chgData name="優子 金子" userId="ef9a1af0f408fe60" providerId="LiveId" clId="{D9841C1C-93D8-4108-9E75-95C4386EC4D1}" dt="2024-10-10T08:41:12.340" v="0" actId="47"/>
        <pc:sldMkLst>
          <pc:docMk/>
          <pc:sldMk cId="2007054183" sldId="407"/>
        </pc:sldMkLst>
      </pc:sldChg>
      <pc:sldChg chg="del">
        <pc:chgData name="優子 金子" userId="ef9a1af0f408fe60" providerId="LiveId" clId="{D9841C1C-93D8-4108-9E75-95C4386EC4D1}" dt="2024-10-10T08:44:18.606" v="27" actId="47"/>
        <pc:sldMkLst>
          <pc:docMk/>
          <pc:sldMk cId="1633105696" sldId="408"/>
        </pc:sldMkLst>
      </pc:sldChg>
      <pc:sldChg chg="addSp modSp mod">
        <pc:chgData name="優子 金子" userId="ef9a1af0f408fe60" providerId="LiveId" clId="{D9841C1C-93D8-4108-9E75-95C4386EC4D1}" dt="2024-10-21T16:07:34.187" v="197" actId="1076"/>
        <pc:sldMkLst>
          <pc:docMk/>
          <pc:sldMk cId="2569523534" sldId="409"/>
        </pc:sldMkLst>
        <pc:picChg chg="add mod">
          <ac:chgData name="優子 金子" userId="ef9a1af0f408fe60" providerId="LiveId" clId="{D9841C1C-93D8-4108-9E75-95C4386EC4D1}" dt="2024-10-21T16:07:34.187" v="197" actId="1076"/>
          <ac:picMkLst>
            <pc:docMk/>
            <pc:sldMk cId="2569523534" sldId="409"/>
            <ac:picMk id="13" creationId="{21A1A3F4-C192-F2F3-DFA0-6CB68928E73C}"/>
          </ac:picMkLst>
        </pc:picChg>
      </pc:sldChg>
      <pc:sldMasterChg chg="modSldLayout">
        <pc:chgData name="優子 金子" userId="ef9a1af0f408fe60" providerId="LiveId" clId="{D9841C1C-93D8-4108-9E75-95C4386EC4D1}" dt="2024-10-21T15:46:02.306" v="47" actId="478"/>
        <pc:sldMasterMkLst>
          <pc:docMk/>
          <pc:sldMasterMk cId="0" sldId="2147483662"/>
        </pc:sldMasterMkLst>
        <pc:sldLayoutChg chg="addSp delSp mod">
          <pc:chgData name="優子 金子" userId="ef9a1af0f408fe60" providerId="LiveId" clId="{D9841C1C-93D8-4108-9E75-95C4386EC4D1}" dt="2024-10-21T15:46:02.306" v="47" actId="478"/>
          <pc:sldLayoutMkLst>
            <pc:docMk/>
            <pc:sldMasterMk cId="0" sldId="2147483662"/>
            <pc:sldLayoutMk cId="4057056121" sldId="2147483715"/>
          </pc:sldLayoutMkLst>
          <pc:picChg chg="add del">
            <ac:chgData name="優子 金子" userId="ef9a1af0f408fe60" providerId="LiveId" clId="{D9841C1C-93D8-4108-9E75-95C4386EC4D1}" dt="2024-10-21T15:46:02.306" v="47" actId="478"/>
            <ac:picMkLst>
              <pc:docMk/>
              <pc:sldMasterMk cId="0" sldId="2147483662"/>
              <pc:sldLayoutMk cId="4057056121" sldId="2147483715"/>
              <ac:picMk id="5" creationId="{2EE9C91B-8788-F48E-78BD-E658D1B9BD3C}"/>
            </ac:picMkLst>
          </pc:pic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ＭＳ Ｐゴシック" pitchFamily="50" charset="-128"/>
              </a:defRPr>
            </a:lvl1pPr>
          </a:lstStyle>
          <a:p>
            <a:pPr>
              <a:defRPr/>
            </a:pPr>
            <a:endParaRPr lang="en-US" altLang="ja-JP"/>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pitchFamily="50" charset="-128"/>
              </a:defRPr>
            </a:lvl1pPr>
          </a:lstStyle>
          <a:p>
            <a:pPr>
              <a:defRPr/>
            </a:pPr>
            <a:endParaRPr lang="en-US" altLang="ja-JP"/>
          </a:p>
        </p:txBody>
      </p:sp>
      <p:sp>
        <p:nvSpPr>
          <p:cNvPr id="819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ＭＳ Ｐゴシック" pitchFamily="50" charset="-128"/>
              </a:defRPr>
            </a:lvl1pPr>
          </a:lstStyle>
          <a:p>
            <a:pPr>
              <a:defRPr/>
            </a:pPr>
            <a:endParaRPr lang="en-US" altLang="ja-JP"/>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ea typeface="ＭＳ Ｐゴシック" pitchFamily="50" charset="-128"/>
              </a:defRPr>
            </a:lvl1pPr>
          </a:lstStyle>
          <a:p>
            <a:pPr>
              <a:defRPr/>
            </a:pPr>
            <a:fld id="{4D9BA7E6-61BE-4C17-8B67-2790789066A1}" type="slidenum">
              <a:rPr lang="en-US" altLang="ja-JP"/>
              <a:pPr>
                <a:defRPr/>
              </a:pPr>
              <a:t>‹#›</a:t>
            </a:fld>
            <a:endParaRPr lang="en-US" altLang="ja-JP"/>
          </a:p>
        </p:txBody>
      </p:sp>
    </p:spTree>
    <p:extLst>
      <p:ext uri="{BB962C8B-B14F-4D97-AF65-F5344CB8AC3E}">
        <p14:creationId xmlns:p14="http://schemas.microsoft.com/office/powerpoint/2010/main" val="309033961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9F76E797-3F5D-41E8-B68D-6CA3AE6246EE}" type="slidenum">
              <a:rPr lang="en-US" altLang="ja-JP" smtClean="0">
                <a:ea typeface="ＭＳ Ｐゴシック" pitchFamily="50" charset="-128"/>
              </a:rPr>
              <a:pPr eaLnBrk="1" hangingPunct="1">
                <a:spcBef>
                  <a:spcPct val="0"/>
                </a:spcBef>
              </a:pPr>
              <a:t>1</a:t>
            </a:fld>
            <a:endParaRPr lang="en-US" altLang="ja-JP">
              <a:ea typeface="ＭＳ Ｐゴシック" pitchFamily="50" charset="-128"/>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sz="1000" b="1" dirty="0">
                <a:latin typeface="ＭＳ Ｐゴシック" pitchFamily="50" charset="-128"/>
                <a:ea typeface="ＭＳ Ｐゴシック" pitchFamily="50" charset="-128"/>
              </a:rPr>
              <a:t>自己紹介</a:t>
            </a:r>
            <a:endParaRPr lang="en-US" altLang="ja-JP" sz="1000" b="1" dirty="0">
              <a:latin typeface="ＭＳ Ｐゴシック" pitchFamily="50" charset="-128"/>
              <a:ea typeface="ＭＳ Ｐゴシック" pitchFamily="50" charset="-128"/>
            </a:endParaRPr>
          </a:p>
          <a:p>
            <a:pPr eaLnBrk="1" hangingPunct="1"/>
            <a:r>
              <a:rPr lang="ja-JP" altLang="en-US" sz="1000" b="1" dirty="0">
                <a:latin typeface="ＭＳ Ｐゴシック" pitchFamily="50" charset="-128"/>
                <a:ea typeface="ＭＳ Ｐゴシック" pitchFamily="50" charset="-128"/>
              </a:rPr>
              <a:t>学校薬剤師の説明</a:t>
            </a:r>
            <a:endParaRPr lang="en-US" altLang="ja-JP" sz="1000" b="1" dirty="0">
              <a:latin typeface="ＭＳ Ｐゴシック" pitchFamily="50" charset="-128"/>
              <a:ea typeface="ＭＳ Ｐゴシック" pitchFamily="50" charset="-128"/>
            </a:endParaRPr>
          </a:p>
          <a:p>
            <a:pPr eaLnBrk="1" hangingPunct="1"/>
            <a:endParaRPr lang="en-US" altLang="ja-JP" sz="1000" b="1" dirty="0">
              <a:latin typeface="ＭＳ Ｐゴシック" pitchFamily="50" charset="-128"/>
              <a:ea typeface="ＭＳ Ｐゴシック" pitchFamily="50" charset="-128"/>
            </a:endParaRPr>
          </a:p>
          <a:p>
            <a:pPr eaLnBrk="1" hangingPunct="1"/>
            <a:endParaRPr lang="en-US" altLang="ja-JP" sz="1000" b="1" dirty="0">
              <a:latin typeface="ＭＳ Ｐゴシック" pitchFamily="50" charset="-128"/>
              <a:ea typeface="ＭＳ Ｐゴシック" pitchFamily="50" charset="-128"/>
            </a:endParaRPr>
          </a:p>
          <a:p>
            <a:pPr eaLnBrk="1" hangingPunct="1"/>
            <a:r>
              <a:rPr lang="ja-JP" altLang="en-US" sz="1000" b="1" dirty="0">
                <a:latin typeface="ＭＳ Ｐゴシック" pitchFamily="50" charset="-128"/>
                <a:ea typeface="ＭＳ Ｐゴシック" pitchFamily="50" charset="-128"/>
              </a:rPr>
              <a:t>（説明）</a:t>
            </a:r>
            <a:endParaRPr lang="en-US" altLang="ja-JP" sz="1000" b="1" dirty="0">
              <a:latin typeface="ＭＳ Ｐゴシック" pitchFamily="50" charset="-128"/>
              <a:ea typeface="ＭＳ Ｐゴシック" pitchFamily="50" charset="-128"/>
            </a:endParaRPr>
          </a:p>
          <a:p>
            <a:pPr eaLnBrk="1" hangingPunct="1"/>
            <a:r>
              <a:rPr lang="ja-JP" altLang="en-US" sz="1000" b="1" dirty="0">
                <a:latin typeface="ＭＳ Ｐゴシック" pitchFamily="50" charset="-128"/>
                <a:ea typeface="ＭＳ Ｐゴシック" pitchFamily="50" charset="-128"/>
              </a:rPr>
              <a:t>非表示スライドのシナリオはくすりの適正使用協議会作成のものです。</a:t>
            </a:r>
            <a:endParaRPr lang="en-US" altLang="ja-JP" sz="1000" b="1" dirty="0">
              <a:latin typeface="ＭＳ Ｐゴシック" pitchFamily="50" charset="-128"/>
              <a:ea typeface="ＭＳ Ｐゴシック" pitchFamily="50" charset="-128"/>
            </a:endParaRPr>
          </a:p>
          <a:p>
            <a:pPr eaLnBrk="1" hangingPunct="1"/>
            <a:r>
              <a:rPr lang="ja-JP" altLang="en-US" sz="1000" b="1" dirty="0">
                <a:latin typeface="ＭＳ Ｐゴシック" pitchFamily="50" charset="-128"/>
                <a:ea typeface="ＭＳ Ｐゴシック" pitchFamily="50" charset="-128"/>
              </a:rPr>
              <a:t>非表示を解除すれば利用可能です。</a:t>
            </a:r>
            <a:endParaRPr lang="en-US" altLang="ja-JP" sz="1000" b="1" dirty="0">
              <a:latin typeface="ＭＳ Ｐゴシック" pitchFamily="50" charset="-128"/>
              <a:ea typeface="ＭＳ Ｐゴシック" pitchFamily="50" charset="-128"/>
            </a:endParaRPr>
          </a:p>
          <a:p>
            <a:pPr eaLnBrk="1" hangingPunct="1"/>
            <a:r>
              <a:rPr lang="ja-JP" altLang="en-US" sz="1000" b="1" dirty="0">
                <a:latin typeface="ＭＳ Ｐゴシック" pitchFamily="50" charset="-128"/>
                <a:ea typeface="ＭＳ Ｐゴシック" pitchFamily="50" charset="-128"/>
              </a:rPr>
              <a:t>１５分のビデオを入れて約</a:t>
            </a:r>
            <a:r>
              <a:rPr lang="en-US" altLang="ja-JP" sz="1000" b="1" dirty="0">
                <a:latin typeface="ＭＳ Ｐゴシック" pitchFamily="50" charset="-128"/>
                <a:ea typeface="ＭＳ Ｐゴシック" pitchFamily="50" charset="-128"/>
              </a:rPr>
              <a:t>45</a:t>
            </a:r>
            <a:r>
              <a:rPr lang="ja-JP" altLang="en-US" sz="1000" b="1" dirty="0">
                <a:latin typeface="ＭＳ Ｐゴシック" pitchFamily="50" charset="-128"/>
                <a:ea typeface="ＭＳ Ｐゴシック" pitchFamily="50" charset="-128"/>
              </a:rPr>
              <a:t>～</a:t>
            </a:r>
            <a:r>
              <a:rPr lang="en-US" altLang="ja-JP" sz="1000" b="1" dirty="0">
                <a:latin typeface="ＭＳ Ｐゴシック" pitchFamily="50" charset="-128"/>
                <a:ea typeface="ＭＳ Ｐゴシック" pitchFamily="50" charset="-128"/>
              </a:rPr>
              <a:t>50</a:t>
            </a:r>
            <a:r>
              <a:rPr lang="ja-JP" altLang="en-US" sz="1000" b="1" dirty="0">
                <a:latin typeface="ＭＳ Ｐゴシック" pitchFamily="50" charset="-128"/>
                <a:ea typeface="ＭＳ Ｐゴシック" pitchFamily="50" charset="-128"/>
              </a:rPr>
              <a:t>分程度の構成です。</a:t>
            </a:r>
            <a:endParaRPr lang="ja-JP" altLang="ja-JP" sz="1000" b="1" dirty="0">
              <a:latin typeface="ＭＳ Ｐゴシック" pitchFamily="50" charset="-128"/>
              <a:ea typeface="ＭＳ Ｐゴシック" pitchFamily="50" charset="-128"/>
            </a:endParaRPr>
          </a:p>
        </p:txBody>
      </p:sp>
    </p:spTree>
    <p:extLst>
      <p:ext uri="{BB962C8B-B14F-4D97-AF65-F5344CB8AC3E}">
        <p14:creationId xmlns:p14="http://schemas.microsoft.com/office/powerpoint/2010/main" val="12575309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277C5E45-BB4F-49B7-B9FC-1344B4760B9E}" type="slidenum">
              <a:rPr lang="en-US" altLang="ja-JP" smtClean="0">
                <a:ea typeface="ＭＳ Ｐゴシック" pitchFamily="50" charset="-128"/>
              </a:rPr>
              <a:pPr eaLnBrk="1" hangingPunct="1">
                <a:spcBef>
                  <a:spcPct val="0"/>
                </a:spcBef>
              </a:pPr>
              <a:t>10</a:t>
            </a:fld>
            <a:endParaRPr lang="en-US" altLang="ja-JP">
              <a:ea typeface="ＭＳ Ｐゴシック" pitchFamily="50" charset="-128"/>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t>そんなことはありませんね。</a:t>
            </a:r>
            <a:endParaRPr lang="en-US" altLang="ja-JP" dirty="0"/>
          </a:p>
          <a:p>
            <a:pPr eaLnBrk="1" hangingPunct="1"/>
            <a:r>
              <a:rPr lang="ja-JP" altLang="en-US" dirty="0"/>
              <a:t>体には、病気やケガを自分で治す力が備わっています。</a:t>
            </a:r>
            <a:endParaRPr lang="en-US" altLang="ja-JP" dirty="0"/>
          </a:p>
          <a:p>
            <a:pPr eaLnBrk="1" hangingPunct="1"/>
            <a:r>
              <a:rPr lang="ja-JP" altLang="en-US" dirty="0"/>
              <a:t>それを自然治癒力といいます。</a:t>
            </a:r>
            <a:endParaRPr lang="en-US" altLang="ja-JP" dirty="0"/>
          </a:p>
          <a:p>
            <a:pPr eaLnBrk="1" hangingPunct="1"/>
            <a:r>
              <a:rPr lang="ja-JP" altLang="en-US" dirty="0"/>
              <a:t>自然治癒力を高めるにはまず健康な心と体をつくること、そのために３度の食事をきちんととる、そして運動をすること、早寝早起きで睡眠時間を十分とることも大切です。</a:t>
            </a:r>
            <a:endParaRPr lang="en-US" altLang="ja-JP" dirty="0"/>
          </a:p>
          <a:p>
            <a:pPr eaLnBrk="1" hangingPunct="1"/>
            <a:r>
              <a:rPr lang="ja-JP" altLang="en-US" dirty="0"/>
              <a:t>このように自分の健康を自分の責任で守ることを「セルフケア」とか「セルフメディケーション」といいます。</a:t>
            </a:r>
            <a:endParaRPr lang="ja-JP" altLang="ja-JP" dirty="0"/>
          </a:p>
        </p:txBody>
      </p:sp>
    </p:spTree>
    <p:extLst>
      <p:ext uri="{BB962C8B-B14F-4D97-AF65-F5344CB8AC3E}">
        <p14:creationId xmlns:p14="http://schemas.microsoft.com/office/powerpoint/2010/main" val="33538869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33D884D3-1302-4050-B843-8DA0BF947D8F}" type="slidenum">
              <a:rPr lang="en-US" altLang="ja-JP" smtClean="0">
                <a:ea typeface="ＭＳ Ｐゴシック" pitchFamily="50" charset="-128"/>
              </a:rPr>
              <a:pPr eaLnBrk="1" hangingPunct="1">
                <a:spcBef>
                  <a:spcPct val="0"/>
                </a:spcBef>
              </a:pPr>
              <a:t>11</a:t>
            </a:fld>
            <a:endParaRPr lang="en-US" altLang="ja-JP">
              <a:ea typeface="ＭＳ Ｐゴシック" pitchFamily="50" charset="-128"/>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Tree>
    <p:extLst>
      <p:ext uri="{BB962C8B-B14F-4D97-AF65-F5344CB8AC3E}">
        <p14:creationId xmlns:p14="http://schemas.microsoft.com/office/powerpoint/2010/main" val="2752724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BD576D44-71E2-4DF3-B32F-2BD480422632}" type="slidenum">
              <a:rPr lang="en-US" altLang="ja-JP" smtClean="0">
                <a:ea typeface="ＭＳ Ｐゴシック" pitchFamily="50" charset="-128"/>
              </a:rPr>
              <a:pPr eaLnBrk="1" hangingPunct="1">
                <a:spcBef>
                  <a:spcPct val="0"/>
                </a:spcBef>
              </a:pPr>
              <a:t>12</a:t>
            </a:fld>
            <a:endParaRPr lang="en-US" altLang="ja-JP">
              <a:ea typeface="ＭＳ Ｐゴシック" pitchFamily="50" charset="-128"/>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t>くすりは、自然治</a:t>
            </a:r>
            <a:r>
              <a:rPr lang="ja-JP" altLang="en-US" dirty="0" err="1"/>
              <a:t>ゆ</a:t>
            </a:r>
            <a:r>
              <a:rPr lang="ja-JP" altLang="en-US" dirty="0"/>
              <a:t>力だけで治らない時に使います。</a:t>
            </a:r>
          </a:p>
          <a:p>
            <a:pPr eaLnBrk="1" hangingPunct="1"/>
            <a:r>
              <a:rPr lang="ja-JP" altLang="en-US" dirty="0"/>
              <a:t>バイキンをやっつけたり、いたみや熱をおさえたりして、健康な状態にもどるのを助けます。</a:t>
            </a:r>
            <a:endParaRPr lang="en-US" altLang="ja-JP" dirty="0"/>
          </a:p>
          <a:p>
            <a:pPr eaLnBrk="1" hangingPunct="1"/>
            <a:r>
              <a:rPr lang="ja-JP" altLang="en-US" dirty="0"/>
              <a:t>例えば、怪我をしても普通はかさぶたができて自然に治ってしまいますが、バイキンが入ったりして化膿してしまった場合には抗生物質を使ったりします。</a:t>
            </a:r>
            <a:endParaRPr lang="en-US" altLang="ja-JP" dirty="0"/>
          </a:p>
          <a:p>
            <a:pPr eaLnBrk="1" hangingPunct="1"/>
            <a:r>
              <a:rPr lang="ja-JP" altLang="en-US" dirty="0"/>
              <a:t>またインフルエンザにかかっても通常はゆっくり休んでいれば治りますが、体力の弱っている場合は薬を使うことで重症になるのを防ぐことができます。</a:t>
            </a:r>
          </a:p>
          <a:p>
            <a:pPr eaLnBrk="1" hangingPunct="1"/>
            <a:endParaRPr lang="ja-JP" altLang="ja-JP" dirty="0"/>
          </a:p>
        </p:txBody>
      </p:sp>
    </p:spTree>
    <p:extLst>
      <p:ext uri="{BB962C8B-B14F-4D97-AF65-F5344CB8AC3E}">
        <p14:creationId xmlns:p14="http://schemas.microsoft.com/office/powerpoint/2010/main" val="18753150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838EEBFD-A772-4C73-A9D7-CF30DE76D08F}" type="slidenum">
              <a:rPr lang="en-US" altLang="ja-JP" smtClean="0">
                <a:ea typeface="ＭＳ Ｐゴシック" pitchFamily="50" charset="-128"/>
              </a:rPr>
              <a:pPr eaLnBrk="1" hangingPunct="1">
                <a:spcBef>
                  <a:spcPct val="0"/>
                </a:spcBef>
              </a:pPr>
              <a:t>13</a:t>
            </a:fld>
            <a:endParaRPr lang="en-US" altLang="ja-JP">
              <a:ea typeface="ＭＳ Ｐゴシック" pitchFamily="50" charset="-128"/>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z="1000"/>
          </a:p>
        </p:txBody>
      </p:sp>
    </p:spTree>
    <p:extLst>
      <p:ext uri="{BB962C8B-B14F-4D97-AF65-F5344CB8AC3E}">
        <p14:creationId xmlns:p14="http://schemas.microsoft.com/office/powerpoint/2010/main" val="21068534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C5991049-112C-4A8E-AF8C-A660AA7CAAD0}" type="slidenum">
              <a:rPr lang="en-US" altLang="ja-JP" smtClean="0">
                <a:ea typeface="ＭＳ Ｐゴシック" pitchFamily="50" charset="-128"/>
              </a:rPr>
              <a:pPr eaLnBrk="1" hangingPunct="1">
                <a:spcBef>
                  <a:spcPct val="0"/>
                </a:spcBef>
              </a:pPr>
              <a:t>14</a:t>
            </a:fld>
            <a:endParaRPr lang="en-US" altLang="ja-JP">
              <a:ea typeface="ＭＳ Ｐゴシック" pitchFamily="50" charset="-128"/>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t>薬は口から飲みますが、その後体の中をどうめぐるのか、見てみましょう。</a:t>
            </a:r>
            <a:endParaRPr lang="ja-JP" altLang="ja-JP" dirty="0"/>
          </a:p>
        </p:txBody>
      </p:sp>
    </p:spTree>
    <p:extLst>
      <p:ext uri="{BB962C8B-B14F-4D97-AF65-F5344CB8AC3E}">
        <p14:creationId xmlns:p14="http://schemas.microsoft.com/office/powerpoint/2010/main" val="34885388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xfrm>
            <a:off x="692150" y="4343400"/>
            <a:ext cx="5691188" cy="4476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412" tIns="43707" rIns="87412" bIns="43707"/>
          <a:lstStyle/>
          <a:p>
            <a:pPr>
              <a:lnSpc>
                <a:spcPct val="110000"/>
              </a:lnSpc>
              <a:spcBef>
                <a:spcPct val="10000"/>
              </a:spcBef>
            </a:pPr>
            <a:r>
              <a:rPr lang="ja-JP" altLang="en-US" dirty="0"/>
              <a:t>（アニメーションに沿って説明）</a:t>
            </a:r>
            <a:endParaRPr lang="en-US" altLang="ja-JP" dirty="0"/>
          </a:p>
          <a:p>
            <a:pPr>
              <a:lnSpc>
                <a:spcPct val="110000"/>
              </a:lnSpc>
              <a:spcBef>
                <a:spcPct val="10000"/>
              </a:spcBef>
            </a:pPr>
            <a:r>
              <a:rPr lang="ja-JP" altLang="en-US" dirty="0"/>
              <a:t>薬を飲むと食道、胃を通って小腸で吸収されます。</a:t>
            </a:r>
            <a:endParaRPr lang="en-US" altLang="ja-JP" dirty="0"/>
          </a:p>
          <a:p>
            <a:pPr>
              <a:lnSpc>
                <a:spcPct val="110000"/>
              </a:lnSpc>
              <a:spcBef>
                <a:spcPct val="10000"/>
              </a:spcBef>
            </a:pPr>
            <a:r>
              <a:rPr lang="ja-JP" altLang="en-US" dirty="0"/>
              <a:t>そして血液中にはいり、全身に運ばれます。</a:t>
            </a:r>
            <a:endParaRPr lang="en-US" altLang="ja-JP" dirty="0"/>
          </a:p>
          <a:p>
            <a:pPr>
              <a:lnSpc>
                <a:spcPct val="110000"/>
              </a:lnSpc>
              <a:spcBef>
                <a:spcPct val="10000"/>
              </a:spcBef>
            </a:pPr>
            <a:r>
              <a:rPr lang="ja-JP" altLang="en-US" dirty="0"/>
              <a:t>その後、おしっこと一緒に排泄されていきます。</a:t>
            </a:r>
            <a:endParaRPr lang="en-US" altLang="ja-JP" dirty="0"/>
          </a:p>
          <a:p>
            <a:pPr>
              <a:lnSpc>
                <a:spcPct val="110000"/>
              </a:lnSpc>
              <a:spcBef>
                <a:spcPct val="10000"/>
              </a:spcBef>
            </a:pPr>
            <a:r>
              <a:rPr lang="ja-JP" altLang="en-US" dirty="0"/>
              <a:t>このように薬は血液に入ってはじめて効果を発揮します。</a:t>
            </a:r>
          </a:p>
        </p:txBody>
      </p:sp>
    </p:spTree>
    <p:extLst>
      <p:ext uri="{BB962C8B-B14F-4D97-AF65-F5344CB8AC3E}">
        <p14:creationId xmlns:p14="http://schemas.microsoft.com/office/powerpoint/2010/main" val="34699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8E4C104F-526F-4F71-ADC5-74037455EB53}" type="slidenum">
              <a:rPr lang="en-US" altLang="ja-JP" smtClean="0">
                <a:ea typeface="ＭＳ Ｐゴシック" pitchFamily="50" charset="-128"/>
              </a:rPr>
              <a:pPr eaLnBrk="1" hangingPunct="1">
                <a:spcBef>
                  <a:spcPct val="0"/>
                </a:spcBef>
              </a:pPr>
              <a:t>16</a:t>
            </a:fld>
            <a:endParaRPr lang="en-US" altLang="ja-JP">
              <a:ea typeface="ＭＳ Ｐゴシック" pitchFamily="50" charset="-128"/>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t>薬の血中濃度ということばを知っていますか？</a:t>
            </a:r>
            <a:endParaRPr lang="en-US" altLang="ja-JP" dirty="0"/>
          </a:p>
          <a:p>
            <a:pPr eaLnBrk="1" hangingPunct="1"/>
            <a:r>
              <a:rPr lang="ja-JP" altLang="en-US" dirty="0"/>
              <a:t>血液中の薬の濃度のことです。</a:t>
            </a:r>
            <a:endParaRPr lang="en-US" altLang="ja-JP" dirty="0"/>
          </a:p>
          <a:p>
            <a:pPr eaLnBrk="1" hangingPunct="1"/>
            <a:r>
              <a:rPr lang="ja-JP" altLang="en-US" dirty="0"/>
              <a:t>食塩水の濃度の勉強をしたと思いますが、それと同じように薬は血液に溶けていくので濃度で表すことができます。</a:t>
            </a:r>
            <a:endParaRPr lang="ja-JP" altLang="ja-JP" dirty="0"/>
          </a:p>
        </p:txBody>
      </p:sp>
    </p:spTree>
    <p:extLst>
      <p:ext uri="{BB962C8B-B14F-4D97-AF65-F5344CB8AC3E}">
        <p14:creationId xmlns:p14="http://schemas.microsoft.com/office/powerpoint/2010/main" val="26035187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3B54E516-0FB1-4AD3-A8BD-17C06FCB265F}" type="slidenum">
              <a:rPr lang="en-US" altLang="ja-JP" smtClean="0">
                <a:ea typeface="ＭＳ Ｐゴシック" pitchFamily="50" charset="-128"/>
              </a:rPr>
              <a:pPr eaLnBrk="1" hangingPunct="1">
                <a:spcBef>
                  <a:spcPct val="0"/>
                </a:spcBef>
              </a:pPr>
              <a:t>17</a:t>
            </a:fld>
            <a:endParaRPr lang="en-US" altLang="ja-JP">
              <a:ea typeface="ＭＳ Ｐゴシック" pitchFamily="50" charset="-128"/>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t>これは１日３回飲む薬の血中濃度をグラフにしたものです。</a:t>
            </a:r>
            <a:endParaRPr lang="en-US" altLang="ja-JP" dirty="0"/>
          </a:p>
          <a:p>
            <a:pPr eaLnBrk="1" hangingPunct="1"/>
            <a:r>
              <a:rPr lang="ja-JP" altLang="en-US" dirty="0"/>
              <a:t>縦の軸は血液中の薬の濃度です。</a:t>
            </a:r>
            <a:endParaRPr lang="en-US" altLang="ja-JP" dirty="0"/>
          </a:p>
          <a:p>
            <a:pPr eaLnBrk="1" hangingPunct="1"/>
            <a:r>
              <a:rPr lang="ja-JP" altLang="en-US" dirty="0"/>
              <a:t>上に行くほど濃く、下に行くほど血中濃度が低くなります。</a:t>
            </a:r>
            <a:endParaRPr lang="en-US" altLang="ja-JP" dirty="0"/>
          </a:p>
          <a:p>
            <a:pPr eaLnBrk="1" hangingPunct="1"/>
            <a:r>
              <a:rPr lang="ja-JP" altLang="en-US" dirty="0"/>
              <a:t>横の軸は時間です。</a:t>
            </a:r>
            <a:endParaRPr lang="en-US" altLang="ja-JP" dirty="0"/>
          </a:p>
          <a:p>
            <a:pPr eaLnBrk="1" hangingPunct="1"/>
            <a:r>
              <a:rPr lang="ja-JP" altLang="en-US" dirty="0"/>
              <a:t>１日３回なので左から朝、昼、夜となっています。</a:t>
            </a:r>
            <a:endParaRPr lang="en-US" altLang="ja-JP" dirty="0"/>
          </a:p>
          <a:p>
            <a:pPr eaLnBrk="1" hangingPunct="1"/>
            <a:endParaRPr lang="en-US" altLang="ja-JP" dirty="0"/>
          </a:p>
          <a:p>
            <a:pPr eaLnBrk="1" hangingPunct="1"/>
            <a:r>
              <a:rPr lang="ja-JP" altLang="en-US" dirty="0"/>
              <a:t>まず朝、薬を飲むと血中濃度が上がっていきます。しばらくするとおしっこに排泄されるので徐々に下がっていきます。</a:t>
            </a:r>
            <a:endParaRPr lang="en-US" altLang="ja-JP" dirty="0"/>
          </a:p>
          <a:p>
            <a:pPr eaLnBrk="1" hangingPunct="1"/>
            <a:r>
              <a:rPr lang="ja-JP" altLang="en-US" dirty="0"/>
              <a:t>そこでまたお昼に飲むと血中濃度が上がり、下がる前に夜の分を飲むことで血中濃度が保たれる訳です。</a:t>
            </a:r>
            <a:endParaRPr lang="en-US" altLang="ja-JP" dirty="0"/>
          </a:p>
          <a:p>
            <a:pPr eaLnBrk="1" hangingPunct="1"/>
            <a:endParaRPr lang="en-US" altLang="ja-JP" dirty="0"/>
          </a:p>
          <a:p>
            <a:pPr eaLnBrk="1" hangingPunct="1"/>
            <a:r>
              <a:rPr lang="ja-JP" altLang="en-US" dirty="0"/>
              <a:t>ここで３段の帯がありますが、真ん中の青いところ、この範囲に血中濃度が入っていれば、効果もあり副作用が</a:t>
            </a:r>
            <a:endParaRPr lang="en-US" altLang="ja-JP" dirty="0"/>
          </a:p>
          <a:p>
            <a:pPr eaLnBrk="1" hangingPunct="1"/>
            <a:r>
              <a:rPr lang="ja-JP" altLang="en-US" dirty="0"/>
              <a:t>起きにくいという範囲です。</a:t>
            </a:r>
            <a:endParaRPr lang="en-US" altLang="ja-JP" dirty="0"/>
          </a:p>
          <a:p>
            <a:pPr eaLnBrk="1" hangingPunct="1"/>
            <a:r>
              <a:rPr lang="ja-JP" altLang="en-US" dirty="0"/>
              <a:t>上の赤いところは血中濃度が高すぎて副作用が起きてしまう濃度、下のグレーの部分は血中濃度が</a:t>
            </a:r>
            <a:endParaRPr lang="en-US" altLang="ja-JP" dirty="0"/>
          </a:p>
          <a:p>
            <a:pPr eaLnBrk="1" hangingPunct="1"/>
            <a:r>
              <a:rPr lang="ja-JP" altLang="en-US" dirty="0"/>
              <a:t>低すぎて効果が表れない範囲です。</a:t>
            </a:r>
            <a:endParaRPr lang="en-US" altLang="ja-JP" dirty="0"/>
          </a:p>
          <a:p>
            <a:pPr eaLnBrk="1" hangingPunct="1"/>
            <a:endParaRPr lang="en-US" altLang="ja-JP" dirty="0"/>
          </a:p>
          <a:p>
            <a:pPr eaLnBrk="1" hangingPunct="1"/>
            <a:r>
              <a:rPr lang="ja-JP" altLang="en-US" dirty="0"/>
              <a:t>このグラフのように青い範囲に血中濃度が保たれるようにするには用法・用量を守ることが大事になります。</a:t>
            </a:r>
            <a:endParaRPr lang="ja-JP" altLang="ja-JP" dirty="0"/>
          </a:p>
        </p:txBody>
      </p:sp>
    </p:spTree>
    <p:extLst>
      <p:ext uri="{BB962C8B-B14F-4D97-AF65-F5344CB8AC3E}">
        <p14:creationId xmlns:p14="http://schemas.microsoft.com/office/powerpoint/2010/main" val="40204766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C255B441-4327-4937-9902-8C864A12A782}" type="slidenum">
              <a:rPr lang="en-US" altLang="ja-JP" smtClean="0">
                <a:ea typeface="ＭＳ Ｐゴシック" pitchFamily="50" charset="-128"/>
              </a:rPr>
              <a:pPr eaLnBrk="1" hangingPunct="1">
                <a:spcBef>
                  <a:spcPct val="0"/>
                </a:spcBef>
              </a:pPr>
              <a:t>18</a:t>
            </a:fld>
            <a:endParaRPr lang="en-US" altLang="ja-JP">
              <a:ea typeface="ＭＳ Ｐゴシック" pitchFamily="50" charset="-128"/>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t>では、くすりは、決められた量の２倍飲んだり、飲む回数を２倍にしたりすると、</a:t>
            </a:r>
          </a:p>
          <a:p>
            <a:pPr eaLnBrk="1" hangingPunct="1"/>
            <a:r>
              <a:rPr lang="ja-JP" altLang="en-US" dirty="0"/>
              <a:t>２倍早く治るのでしょうか？</a:t>
            </a:r>
            <a:endParaRPr lang="ja-JP" altLang="ja-JP" dirty="0"/>
          </a:p>
        </p:txBody>
      </p:sp>
    </p:spTree>
    <p:extLst>
      <p:ext uri="{BB962C8B-B14F-4D97-AF65-F5344CB8AC3E}">
        <p14:creationId xmlns:p14="http://schemas.microsoft.com/office/powerpoint/2010/main" val="28853056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CFA6E0B4-B6E8-48D2-815D-677346243697}" type="slidenum">
              <a:rPr lang="en-US" altLang="ja-JP" smtClean="0">
                <a:ea typeface="ＭＳ Ｐゴシック" pitchFamily="50" charset="-128"/>
              </a:rPr>
              <a:pPr eaLnBrk="1" hangingPunct="1">
                <a:spcBef>
                  <a:spcPct val="0"/>
                </a:spcBef>
              </a:pPr>
              <a:t>19</a:t>
            </a:fld>
            <a:endParaRPr lang="en-US" altLang="ja-JP">
              <a:ea typeface="ＭＳ Ｐゴシック" pitchFamily="50" charset="-128"/>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t>もう分かりますね。</a:t>
            </a:r>
            <a:endParaRPr lang="en-US" altLang="ja-JP" dirty="0"/>
          </a:p>
          <a:p>
            <a:pPr eaLnBrk="1" hangingPunct="1"/>
            <a:r>
              <a:rPr lang="ja-JP" altLang="en-US" dirty="0"/>
              <a:t>飲んだくすりが、決められた量や回数より多いと、「血中濃度」が高くなって赤い部分に入り副作用を起こしてしまいます。</a:t>
            </a:r>
            <a:endParaRPr lang="en-US" altLang="ja-JP" dirty="0"/>
          </a:p>
          <a:p>
            <a:pPr eaLnBrk="1" hangingPunct="1"/>
            <a:r>
              <a:rPr lang="ja-JP" altLang="en-US" dirty="0"/>
              <a:t>また、少ないと「血中濃度」が下がって、青い部分より低くなると効き目が現れないことがあります。</a:t>
            </a:r>
            <a:endParaRPr lang="en-US" altLang="ja-JP" dirty="0"/>
          </a:p>
          <a:p>
            <a:pPr marL="0" marR="0" indent="0" algn="l" defTabSz="914400" rtl="0" eaLnBrk="1" fontAlgn="base" latinLnBrk="0" hangingPunct="1">
              <a:lnSpc>
                <a:spcPct val="100000"/>
              </a:lnSpc>
              <a:spcBef>
                <a:spcPct val="30000"/>
              </a:spcBef>
              <a:spcAft>
                <a:spcPct val="0"/>
              </a:spcAft>
              <a:buClrTx/>
              <a:buSzTx/>
              <a:buFontTx/>
              <a:buNone/>
              <a:tabLst/>
              <a:defRPr/>
            </a:pPr>
            <a:r>
              <a:rPr lang="ja-JP" altLang="en-US" dirty="0"/>
              <a:t>たとえば昼に飲み忘れてしまうと、この赤い線のように効果のない濃度まで下がってしまい、夜にあわてて</a:t>
            </a:r>
            <a:r>
              <a:rPr lang="en-US" altLang="ja-JP" dirty="0"/>
              <a:t>2</a:t>
            </a:r>
            <a:r>
              <a:rPr lang="ja-JP" altLang="en-US" dirty="0"/>
              <a:t>回分飲んでしまうと、</a:t>
            </a:r>
            <a:endParaRPr lang="en-US" altLang="ja-JP" dirty="0"/>
          </a:p>
          <a:p>
            <a:pPr marL="0" marR="0" indent="0" algn="l" defTabSz="914400" rtl="0" eaLnBrk="1" fontAlgn="base" latinLnBrk="0" hangingPunct="1">
              <a:lnSpc>
                <a:spcPct val="100000"/>
              </a:lnSpc>
              <a:spcBef>
                <a:spcPct val="30000"/>
              </a:spcBef>
              <a:spcAft>
                <a:spcPct val="0"/>
              </a:spcAft>
              <a:buClrTx/>
              <a:buSzTx/>
              <a:buFontTx/>
              <a:buNone/>
              <a:tabLst/>
              <a:defRPr/>
            </a:pPr>
            <a:r>
              <a:rPr lang="ja-JP" altLang="en-US" dirty="0"/>
              <a:t>今度は副作用の出る濃度まで上がってしまうようなことが起こります。</a:t>
            </a:r>
            <a:endParaRPr lang="ja-JP" altLang="ja-JP" dirty="0"/>
          </a:p>
        </p:txBody>
      </p:sp>
    </p:spTree>
    <p:extLst>
      <p:ext uri="{BB962C8B-B14F-4D97-AF65-F5344CB8AC3E}">
        <p14:creationId xmlns:p14="http://schemas.microsoft.com/office/powerpoint/2010/main" val="345129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スライド イメージ プレースホルダ 1"/>
          <p:cNvSpPr>
            <a:spLocks noGrp="1" noRot="1" noChangeAspect="1" noTextEdit="1"/>
          </p:cNvSpPr>
          <p:nvPr>
            <p:ph type="sldImg"/>
          </p:nvPr>
        </p:nvSpPr>
        <p:spPr>
          <a:ln/>
        </p:spPr>
      </p:sp>
      <p:sp>
        <p:nvSpPr>
          <p:cNvPr id="83971"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t>薬の話をする前に頭の体操をしましょう。</a:t>
            </a:r>
            <a:endParaRPr lang="en-US" altLang="ja-JP" dirty="0"/>
          </a:p>
          <a:p>
            <a:endParaRPr lang="en-US" altLang="ja-JP" dirty="0"/>
          </a:p>
          <a:p>
            <a:r>
              <a:rPr lang="ja-JP" altLang="en-US" dirty="0"/>
              <a:t>正解はクジラ</a:t>
            </a:r>
            <a:endParaRPr lang="en-US" altLang="ja-JP" dirty="0"/>
          </a:p>
          <a:p>
            <a:r>
              <a:rPr lang="ja-JP" altLang="en-US" dirty="0"/>
              <a:t>サンマとサメは魚類、クジラは哺乳類です。</a:t>
            </a:r>
          </a:p>
          <a:p>
            <a:endParaRPr lang="ja-JP" altLang="en-US" dirty="0"/>
          </a:p>
        </p:txBody>
      </p:sp>
      <p:sp>
        <p:nvSpPr>
          <p:cNvPr id="83972"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0480FECC-E990-43B8-9BAF-3FE977EA6376}" type="slidenum">
              <a:rPr lang="en-US" altLang="ja-JP" smtClean="0">
                <a:ea typeface="ＭＳ Ｐゴシック" pitchFamily="50" charset="-128"/>
              </a:rPr>
              <a:pPr eaLnBrk="1" hangingPunct="1">
                <a:spcBef>
                  <a:spcPct val="0"/>
                </a:spcBef>
              </a:pPr>
              <a:t>2</a:t>
            </a:fld>
            <a:endParaRPr lang="en-US" altLang="ja-JP">
              <a:ea typeface="ＭＳ Ｐゴシック" pitchFamily="50" charset="-128"/>
            </a:endParaRPr>
          </a:p>
        </p:txBody>
      </p:sp>
    </p:spTree>
    <p:extLst>
      <p:ext uri="{BB962C8B-B14F-4D97-AF65-F5344CB8AC3E}">
        <p14:creationId xmlns:p14="http://schemas.microsoft.com/office/powerpoint/2010/main" val="25207053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オーバードーズとは薬を</a:t>
            </a:r>
            <a:r>
              <a:rPr kumimoji="1" lang="ja-JP" altLang="en-US" sz="1200" dirty="0"/>
              <a:t>決められた量の何倍ものんでしまうことです。</a:t>
            </a:r>
            <a:endParaRPr kumimoji="1" lang="en-US" altLang="ja-JP" sz="1200" dirty="0"/>
          </a:p>
          <a:p>
            <a:pPr>
              <a:lnSpc>
                <a:spcPct val="150000"/>
              </a:lnSpc>
            </a:pPr>
            <a:r>
              <a:rPr kumimoji="1" lang="en-US" altLang="ja-JP" sz="1200" dirty="0"/>
              <a:t>SNS</a:t>
            </a:r>
            <a:r>
              <a:rPr kumimoji="1" lang="ja-JP" altLang="en-US" sz="1200" dirty="0"/>
              <a:t>な</a:t>
            </a:r>
            <a:r>
              <a:rPr lang="ja-JP" altLang="en-US" sz="1200" dirty="0"/>
              <a:t>どに</a:t>
            </a:r>
            <a:r>
              <a:rPr kumimoji="1" lang="ja-JP" altLang="en-US" sz="1200" dirty="0"/>
              <a:t>気持ちよくなる、すっきりするなどの、</a:t>
            </a:r>
            <a:r>
              <a:rPr lang="ja-JP" altLang="en-US" sz="1200" dirty="0"/>
              <a:t>まちがった情報があるのを見て</a:t>
            </a:r>
            <a:endParaRPr lang="en-US" altLang="ja-JP" sz="1200" dirty="0"/>
          </a:p>
          <a:p>
            <a:pPr>
              <a:lnSpc>
                <a:spcPct val="150000"/>
              </a:lnSpc>
            </a:pPr>
            <a:r>
              <a:rPr kumimoji="1" lang="ja-JP" altLang="en-US" sz="1200" dirty="0"/>
              <a:t>真似をしてしまう人がいます。</a:t>
            </a:r>
            <a:endParaRPr kumimoji="1" lang="en-US" altLang="ja-JP" sz="1200" dirty="0"/>
          </a:p>
          <a:p>
            <a:r>
              <a:rPr kumimoji="1" lang="ja-JP" altLang="en-US" sz="1200" dirty="0"/>
              <a:t>つらい時に現実から逃げ出したいとか、楽になりたいという気持ちから飲んでしまいます。</a:t>
            </a:r>
            <a:endParaRPr kumimoji="1" lang="en-US" altLang="ja-JP" sz="1200" dirty="0"/>
          </a:p>
          <a:p>
            <a:pPr>
              <a:lnSpc>
                <a:spcPct val="150000"/>
              </a:lnSpc>
            </a:pPr>
            <a:r>
              <a:rPr kumimoji="1" lang="ja-JP" altLang="en-US" sz="1200" dirty="0"/>
              <a:t>決められた量の何倍もの薬を飲むとどうなってしまうのか（クリックを２回）</a:t>
            </a:r>
            <a:endParaRPr kumimoji="1" lang="en-US" altLang="ja-JP" sz="1200" dirty="0"/>
          </a:p>
          <a:p>
            <a:pPr>
              <a:lnSpc>
                <a:spcPct val="150000"/>
              </a:lnSpc>
            </a:pPr>
            <a:r>
              <a:rPr kumimoji="1" lang="ja-JP" altLang="en-US" sz="1200" dirty="0"/>
              <a:t>赤い範囲を大きく超えてしまいます。</a:t>
            </a:r>
            <a:endParaRPr kumimoji="1" lang="en-US" altLang="ja-JP" sz="1200" dirty="0"/>
          </a:p>
          <a:p>
            <a:pPr>
              <a:lnSpc>
                <a:spcPct val="150000"/>
              </a:lnSpc>
            </a:pPr>
            <a:r>
              <a:rPr kumimoji="1" lang="ja-JP" altLang="en-US" sz="1200" dirty="0"/>
              <a:t>その上、例えば市販の風邪薬には解熱剤、咳止め、鼻水の薬など複数の成分が</a:t>
            </a:r>
            <a:endParaRPr kumimoji="1" lang="en-US" altLang="ja-JP" sz="1200" dirty="0"/>
          </a:p>
          <a:p>
            <a:pPr>
              <a:lnSpc>
                <a:spcPct val="150000"/>
              </a:lnSpc>
            </a:pPr>
            <a:r>
              <a:rPr kumimoji="1" lang="ja-JP" altLang="en-US" sz="1200" dirty="0"/>
              <a:t>入っているためとても危険な行為になります。</a:t>
            </a:r>
            <a:endParaRPr kumimoji="1" lang="en-US" altLang="ja-JP" sz="1200" dirty="0"/>
          </a:p>
          <a:p>
            <a:pPr>
              <a:lnSpc>
                <a:spcPct val="150000"/>
              </a:lnSpc>
            </a:pPr>
            <a:r>
              <a:rPr kumimoji="1" lang="ja-JP" altLang="en-US" sz="1200" dirty="0"/>
              <a:t>市販薬であっても死亡することがありますし、そうでなくても重大な副作用で</a:t>
            </a:r>
            <a:endParaRPr kumimoji="1" lang="en-US" altLang="ja-JP" sz="1200" dirty="0"/>
          </a:p>
          <a:p>
            <a:pPr>
              <a:lnSpc>
                <a:spcPct val="150000"/>
              </a:lnSpc>
            </a:pPr>
            <a:r>
              <a:rPr kumimoji="1" lang="ja-JP" altLang="en-US" sz="1200" dirty="0"/>
              <a:t>体をこわすことになります。</a:t>
            </a:r>
            <a:endParaRPr kumimoji="1" lang="en-US" altLang="ja-JP" sz="1200" dirty="0"/>
          </a:p>
          <a:p>
            <a:pPr>
              <a:lnSpc>
                <a:spcPct val="150000"/>
              </a:lnSpc>
            </a:pPr>
            <a:r>
              <a:rPr kumimoji="1" lang="ja-JP" altLang="en-US" sz="1200" dirty="0"/>
              <a:t>つらい時に薬に頼っても解決になるどころか、薬が止められなくなって自分自身をさらに</a:t>
            </a:r>
            <a:endParaRPr kumimoji="1" lang="en-US" altLang="ja-JP" sz="1200" dirty="0"/>
          </a:p>
          <a:p>
            <a:pPr>
              <a:lnSpc>
                <a:spcPct val="150000"/>
              </a:lnSpc>
            </a:pPr>
            <a:r>
              <a:rPr kumimoji="1" lang="ja-JP" altLang="en-US" sz="1200" dirty="0"/>
              <a:t>苦しめることになるので絶対にしないでください。</a:t>
            </a:r>
            <a:endParaRPr kumimoji="1" lang="en-US" altLang="ja-JP" sz="1200" dirty="0"/>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D9BA7E6-61BE-4C17-8B67-2790789066A1}" type="slidenum">
              <a:rPr kumimoji="1" lang="en-US" altLang="ja-JP"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8442928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76576D1C-E53C-46B1-BB96-EB8FB7F28896}" type="slidenum">
              <a:rPr lang="en-US" altLang="ja-JP" smtClean="0">
                <a:ea typeface="ＭＳ Ｐゴシック" pitchFamily="50" charset="-128"/>
              </a:rPr>
              <a:pPr eaLnBrk="1" hangingPunct="1">
                <a:spcBef>
                  <a:spcPct val="0"/>
                </a:spcBef>
              </a:pPr>
              <a:t>21</a:t>
            </a:fld>
            <a:endParaRPr lang="en-US" altLang="ja-JP">
              <a:ea typeface="ＭＳ Ｐゴシック" pitchFamily="50" charset="-128"/>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z="1000" b="1"/>
          </a:p>
        </p:txBody>
      </p:sp>
    </p:spTree>
    <p:extLst>
      <p:ext uri="{BB962C8B-B14F-4D97-AF65-F5344CB8AC3E}">
        <p14:creationId xmlns:p14="http://schemas.microsoft.com/office/powerpoint/2010/main" val="35484109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6E908830-2071-48E7-98D0-90D84EC2E178}" type="slidenum">
              <a:rPr lang="en-US" altLang="ja-JP" smtClean="0">
                <a:ea typeface="ＭＳ Ｐゴシック" pitchFamily="50" charset="-128"/>
              </a:rPr>
              <a:pPr eaLnBrk="1" hangingPunct="1">
                <a:spcBef>
                  <a:spcPct val="0"/>
                </a:spcBef>
              </a:pPr>
              <a:t>22</a:t>
            </a:fld>
            <a:endParaRPr lang="en-US" altLang="ja-JP">
              <a:ea typeface="ＭＳ Ｐゴシック" pitchFamily="50" charset="-128"/>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Tree>
    <p:extLst>
      <p:ext uri="{BB962C8B-B14F-4D97-AF65-F5344CB8AC3E}">
        <p14:creationId xmlns:p14="http://schemas.microsoft.com/office/powerpoint/2010/main" val="37041686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B3B0A628-FD29-4D7D-8278-D58BA753360F}" type="slidenum">
              <a:rPr lang="en-US" altLang="ja-JP" smtClean="0">
                <a:ea typeface="ＭＳ Ｐゴシック" pitchFamily="50" charset="-128"/>
              </a:rPr>
              <a:pPr eaLnBrk="1" hangingPunct="1">
                <a:spcBef>
                  <a:spcPct val="0"/>
                </a:spcBef>
              </a:pPr>
              <a:t>23</a:t>
            </a:fld>
            <a:endParaRPr lang="en-US" altLang="ja-JP">
              <a:ea typeface="ＭＳ Ｐゴシック" pitchFamily="50" charset="-128"/>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Tree>
    <p:extLst>
      <p:ext uri="{BB962C8B-B14F-4D97-AF65-F5344CB8AC3E}">
        <p14:creationId xmlns:p14="http://schemas.microsoft.com/office/powerpoint/2010/main" val="20959696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0BBB5F69-9A79-4EAC-9F0F-68C6404A0DC4}" type="slidenum">
              <a:rPr lang="en-US" altLang="ja-JP" smtClean="0">
                <a:ea typeface="ＭＳ Ｐゴシック" pitchFamily="50" charset="-128"/>
              </a:rPr>
              <a:pPr eaLnBrk="1" hangingPunct="1">
                <a:spcBef>
                  <a:spcPct val="0"/>
                </a:spcBef>
              </a:pPr>
              <a:t>24</a:t>
            </a:fld>
            <a:endParaRPr lang="en-US" altLang="ja-JP">
              <a:ea typeface="ＭＳ Ｐゴシック" pitchFamily="50" charset="-128"/>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Tree>
    <p:extLst>
      <p:ext uri="{BB962C8B-B14F-4D97-AF65-F5344CB8AC3E}">
        <p14:creationId xmlns:p14="http://schemas.microsoft.com/office/powerpoint/2010/main" val="31228314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1B3925C4-8AC2-4F3E-82AF-CB72ED946A82}" type="slidenum">
              <a:rPr lang="en-US" altLang="ja-JP" smtClean="0">
                <a:ea typeface="ＭＳ Ｐゴシック" pitchFamily="50" charset="-128"/>
              </a:rPr>
              <a:pPr eaLnBrk="1" hangingPunct="1">
                <a:spcBef>
                  <a:spcPct val="0"/>
                </a:spcBef>
              </a:pPr>
              <a:t>25</a:t>
            </a:fld>
            <a:endParaRPr lang="en-US" altLang="ja-JP">
              <a:ea typeface="ＭＳ Ｐゴシック" pitchFamily="50" charset="-128"/>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t>他にトローチ、吸入薬なども外用薬</a:t>
            </a:r>
            <a:endParaRPr lang="ja-JP" altLang="ja-JP" dirty="0"/>
          </a:p>
        </p:txBody>
      </p:sp>
    </p:spTree>
    <p:extLst>
      <p:ext uri="{BB962C8B-B14F-4D97-AF65-F5344CB8AC3E}">
        <p14:creationId xmlns:p14="http://schemas.microsoft.com/office/powerpoint/2010/main" val="40252535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CDB3151E-2230-4644-A73C-99EC62140CCE}" type="slidenum">
              <a:rPr lang="en-US" altLang="ja-JP" smtClean="0">
                <a:ea typeface="ＭＳ Ｐゴシック" pitchFamily="50" charset="-128"/>
              </a:rPr>
              <a:pPr eaLnBrk="1" hangingPunct="1">
                <a:spcBef>
                  <a:spcPct val="0"/>
                </a:spcBef>
              </a:pPr>
              <a:t>26</a:t>
            </a:fld>
            <a:endParaRPr lang="en-US" altLang="ja-JP">
              <a:ea typeface="ＭＳ Ｐゴシック" pitchFamily="50" charset="-128"/>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Tree>
    <p:extLst>
      <p:ext uri="{BB962C8B-B14F-4D97-AF65-F5344CB8AC3E}">
        <p14:creationId xmlns:p14="http://schemas.microsoft.com/office/powerpoint/2010/main" val="8045703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E862E60F-8B6E-4C51-86B0-8B541CBF41B1}" type="slidenum">
              <a:rPr lang="en-US" altLang="ja-JP" smtClean="0">
                <a:ea typeface="ＭＳ Ｐゴシック" pitchFamily="50" charset="-128"/>
              </a:rPr>
              <a:pPr eaLnBrk="1" hangingPunct="1">
                <a:spcBef>
                  <a:spcPct val="0"/>
                </a:spcBef>
              </a:pPr>
              <a:t>27</a:t>
            </a:fld>
            <a:endParaRPr lang="en-US" altLang="ja-JP">
              <a:ea typeface="ＭＳ Ｐゴシック" pitchFamily="50" charset="-128"/>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t>まず第一に、薬の苦い味などをかくし、飲み易くさせることがあります。</a:t>
            </a:r>
          </a:p>
          <a:p>
            <a:pPr eaLnBrk="1" hangingPunct="1"/>
            <a:r>
              <a:rPr lang="ja-JP" altLang="en-US" dirty="0"/>
              <a:t>それから持ち運びや扱いに便利だからということもあります。</a:t>
            </a:r>
          </a:p>
          <a:p>
            <a:pPr eaLnBrk="1" hangingPunct="1"/>
            <a:r>
              <a:rPr lang="ja-JP" altLang="en-US" dirty="0"/>
              <a:t>もう一つ大事なことですが、効き方に工夫がしてあるものがあります。</a:t>
            </a:r>
            <a:endParaRPr lang="en-US" altLang="ja-JP" dirty="0"/>
          </a:p>
          <a:p>
            <a:pPr eaLnBrk="1" hangingPunct="1"/>
            <a:r>
              <a:rPr lang="ja-JP" altLang="en-US" dirty="0"/>
              <a:t>例えば１日３回飲まなければいけない薬をゆっくり溶けるようにして１日１回で済む</a:t>
            </a:r>
            <a:endParaRPr lang="en-US" altLang="ja-JP" dirty="0"/>
          </a:p>
          <a:p>
            <a:pPr eaLnBrk="1" hangingPunct="1"/>
            <a:r>
              <a:rPr lang="ja-JP" altLang="en-US" dirty="0"/>
              <a:t>ようにしたものなどがあります。</a:t>
            </a:r>
          </a:p>
          <a:p>
            <a:pPr eaLnBrk="1" hangingPunct="1"/>
            <a:endParaRPr lang="ja-JP" altLang="ja-JP" dirty="0"/>
          </a:p>
        </p:txBody>
      </p:sp>
    </p:spTree>
    <p:extLst>
      <p:ext uri="{BB962C8B-B14F-4D97-AF65-F5344CB8AC3E}">
        <p14:creationId xmlns:p14="http://schemas.microsoft.com/office/powerpoint/2010/main" val="32769985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36873ADB-81B1-4A81-A51A-FE79421D19B5}" type="slidenum">
              <a:rPr lang="en-US" altLang="ja-JP" smtClean="0">
                <a:ea typeface="ＭＳ Ｐゴシック" pitchFamily="50" charset="-128"/>
              </a:rPr>
              <a:pPr eaLnBrk="1" hangingPunct="1">
                <a:spcBef>
                  <a:spcPct val="0"/>
                </a:spcBef>
              </a:pPr>
              <a:t>28</a:t>
            </a:fld>
            <a:endParaRPr lang="en-US" altLang="ja-JP">
              <a:ea typeface="ＭＳ Ｐゴシック" pitchFamily="50" charset="-128"/>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t>このような薬をつぶしたりすると３回分の薬が一度に溶け出てしまい、副作用を</a:t>
            </a:r>
            <a:endParaRPr lang="en-US" altLang="ja-JP" dirty="0"/>
          </a:p>
          <a:p>
            <a:pPr eaLnBrk="1" hangingPunct="1"/>
            <a:r>
              <a:rPr lang="ja-JP" altLang="en-US" dirty="0"/>
              <a:t>起こしてしまいます。</a:t>
            </a:r>
            <a:endParaRPr lang="en-US" altLang="ja-JP" dirty="0"/>
          </a:p>
          <a:p>
            <a:pPr eaLnBrk="1" hangingPunct="1"/>
            <a:r>
              <a:rPr lang="ja-JP" altLang="en-US" dirty="0"/>
              <a:t>勝手につぶしたり、かみ砕いたり、カプセルを外したりしないようにしてください。</a:t>
            </a:r>
            <a:endParaRPr lang="en-US" altLang="ja-JP" dirty="0"/>
          </a:p>
          <a:p>
            <a:pPr eaLnBrk="1" hangingPunct="1"/>
            <a:r>
              <a:rPr lang="ja-JP" altLang="en-US" dirty="0"/>
              <a:t>錠剤が大きくて飲みにくい場合は薬剤師に相談しましょう。</a:t>
            </a:r>
            <a:endParaRPr lang="en-US" altLang="ja-JP" dirty="0"/>
          </a:p>
        </p:txBody>
      </p:sp>
    </p:spTree>
    <p:extLst>
      <p:ext uri="{BB962C8B-B14F-4D97-AF65-F5344CB8AC3E}">
        <p14:creationId xmlns:p14="http://schemas.microsoft.com/office/powerpoint/2010/main" val="37790305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637607BA-5621-4C7F-AA1F-8A2E78EA228F}" type="slidenum">
              <a:rPr lang="en-US" altLang="ja-JP" smtClean="0">
                <a:ea typeface="ＭＳ Ｐゴシック" pitchFamily="50" charset="-128"/>
              </a:rPr>
              <a:pPr eaLnBrk="1" hangingPunct="1">
                <a:spcBef>
                  <a:spcPct val="0"/>
                </a:spcBef>
              </a:pPr>
              <a:t>29</a:t>
            </a:fld>
            <a:endParaRPr lang="en-US" altLang="ja-JP">
              <a:ea typeface="ＭＳ Ｐゴシック" pitchFamily="50" charset="-128"/>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Tree>
    <p:extLst>
      <p:ext uri="{BB962C8B-B14F-4D97-AF65-F5344CB8AC3E}">
        <p14:creationId xmlns:p14="http://schemas.microsoft.com/office/powerpoint/2010/main" val="2339430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スライド イメージ プレースホルダ 1"/>
          <p:cNvSpPr>
            <a:spLocks noGrp="1" noRot="1" noChangeAspect="1" noTextEdit="1"/>
          </p:cNvSpPr>
          <p:nvPr>
            <p:ph type="sldImg"/>
          </p:nvPr>
        </p:nvSpPr>
        <p:spPr>
          <a:ln/>
        </p:spPr>
      </p:sp>
      <p:sp>
        <p:nvSpPr>
          <p:cNvPr id="8499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t>ゾウと散歩したら踏みつぶされてしまうし、ライオンとは散歩する前に食べられてしまうかもしれません。</a:t>
            </a:r>
          </a:p>
        </p:txBody>
      </p:sp>
      <p:sp>
        <p:nvSpPr>
          <p:cNvPr id="8499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9E51B5EF-F71E-401B-A9DB-152D7AD3AC43}" type="slidenum">
              <a:rPr lang="en-US" altLang="ja-JP" smtClean="0">
                <a:ea typeface="ＭＳ Ｐゴシック" pitchFamily="50" charset="-128"/>
              </a:rPr>
              <a:pPr eaLnBrk="1" hangingPunct="1">
                <a:spcBef>
                  <a:spcPct val="0"/>
                </a:spcBef>
              </a:pPr>
              <a:t>3</a:t>
            </a:fld>
            <a:endParaRPr lang="en-US" altLang="ja-JP">
              <a:ea typeface="ＭＳ Ｐゴシック" pitchFamily="50" charset="-128"/>
            </a:endParaRPr>
          </a:p>
        </p:txBody>
      </p:sp>
    </p:spTree>
    <p:extLst>
      <p:ext uri="{BB962C8B-B14F-4D97-AF65-F5344CB8AC3E}">
        <p14:creationId xmlns:p14="http://schemas.microsoft.com/office/powerpoint/2010/main" val="28918501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C3FFF7AA-B2AD-40CD-84EC-4DFEDBC7E56E}" type="slidenum">
              <a:rPr lang="en-US" altLang="ja-JP" smtClean="0">
                <a:ea typeface="ＭＳ Ｐゴシック" pitchFamily="50" charset="-128"/>
              </a:rPr>
              <a:pPr eaLnBrk="1" hangingPunct="1">
                <a:spcBef>
                  <a:spcPct val="0"/>
                </a:spcBef>
              </a:pPr>
              <a:t>30</a:t>
            </a:fld>
            <a:endParaRPr lang="en-US" altLang="ja-JP">
              <a:ea typeface="ＭＳ Ｐゴシック" pitchFamily="50" charset="-128"/>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Tree>
    <p:extLst>
      <p:ext uri="{BB962C8B-B14F-4D97-AF65-F5344CB8AC3E}">
        <p14:creationId xmlns:p14="http://schemas.microsoft.com/office/powerpoint/2010/main" val="14176351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F3E0AE2E-31EE-4347-A70F-093D1660016B}" type="slidenum">
              <a:rPr lang="en-US" altLang="ja-JP" smtClean="0">
                <a:ea typeface="ＭＳ Ｐゴシック" pitchFamily="50" charset="-128"/>
              </a:rPr>
              <a:pPr eaLnBrk="1" hangingPunct="1">
                <a:spcBef>
                  <a:spcPct val="0"/>
                </a:spcBef>
              </a:pPr>
              <a:t>31</a:t>
            </a:fld>
            <a:endParaRPr lang="en-US" altLang="ja-JP">
              <a:ea typeface="ＭＳ Ｐゴシック" pitchFamily="50" charset="-128"/>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t>その他に抗生物質などでは８時間毎などと時間ごとに飲むものもあります。</a:t>
            </a:r>
            <a:endParaRPr lang="ja-JP" altLang="ja-JP" dirty="0"/>
          </a:p>
        </p:txBody>
      </p:sp>
    </p:spTree>
    <p:extLst>
      <p:ext uri="{BB962C8B-B14F-4D97-AF65-F5344CB8AC3E}">
        <p14:creationId xmlns:p14="http://schemas.microsoft.com/office/powerpoint/2010/main" val="6911090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89FD3CC1-4A8F-4EE7-903F-A1F819C54011}" type="slidenum">
              <a:rPr lang="en-US" altLang="ja-JP" smtClean="0">
                <a:ea typeface="ＭＳ Ｐゴシック" pitchFamily="50" charset="-128"/>
              </a:rPr>
              <a:pPr eaLnBrk="1" hangingPunct="1">
                <a:spcBef>
                  <a:spcPct val="0"/>
                </a:spcBef>
              </a:pPr>
              <a:t>32</a:t>
            </a:fld>
            <a:endParaRPr lang="en-US" altLang="ja-JP">
              <a:ea typeface="ＭＳ Ｐゴシック" pitchFamily="50" charset="-128"/>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a:p>
        </p:txBody>
      </p:sp>
    </p:spTree>
    <p:extLst>
      <p:ext uri="{BB962C8B-B14F-4D97-AF65-F5344CB8AC3E}">
        <p14:creationId xmlns:p14="http://schemas.microsoft.com/office/powerpoint/2010/main" val="28815470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B18DD503-8AA7-4A89-B7B4-78B159667A51}" type="slidenum">
              <a:rPr lang="en-US" altLang="ja-JP" smtClean="0">
                <a:ea typeface="ＭＳ Ｐゴシック" pitchFamily="50" charset="-128"/>
              </a:rPr>
              <a:pPr eaLnBrk="1" hangingPunct="1">
                <a:spcBef>
                  <a:spcPct val="0"/>
                </a:spcBef>
              </a:pPr>
              <a:t>33</a:t>
            </a:fld>
            <a:endParaRPr lang="en-US" altLang="ja-JP">
              <a:ea typeface="ＭＳ Ｐゴシック" pitchFamily="50" charset="-128"/>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t>同じ症状のようでも原因が違うことがあったり、その時その時で体の状態は違います。</a:t>
            </a:r>
          </a:p>
          <a:p>
            <a:pPr eaLnBrk="1" hangingPunct="1"/>
            <a:r>
              <a:rPr lang="ja-JP" altLang="en-US" dirty="0"/>
              <a:t>お医者さんは患者さんのその時の状態に合わせて薬を出しています。</a:t>
            </a:r>
          </a:p>
          <a:p>
            <a:pPr eaLnBrk="1" hangingPunct="1"/>
            <a:r>
              <a:rPr lang="ja-JP" altLang="en-US" dirty="0"/>
              <a:t>そして、くすりにも「使用期限」があります。</a:t>
            </a:r>
            <a:endParaRPr lang="en-US" altLang="ja-JP" dirty="0"/>
          </a:p>
          <a:p>
            <a:pPr eaLnBrk="1" hangingPunct="1"/>
            <a:r>
              <a:rPr lang="ja-JP" altLang="en-US" dirty="0"/>
              <a:t>病院でもらう薬には使用期限が書いてありませんが、それはその時だけ使うことを</a:t>
            </a:r>
            <a:endParaRPr lang="en-US" altLang="ja-JP" dirty="0"/>
          </a:p>
          <a:p>
            <a:pPr eaLnBrk="1" hangingPunct="1"/>
            <a:r>
              <a:rPr lang="ja-JP" altLang="en-US" dirty="0"/>
              <a:t>前提にしているからです。</a:t>
            </a:r>
            <a:endParaRPr lang="en-US" altLang="ja-JP" dirty="0"/>
          </a:p>
          <a:p>
            <a:pPr eaLnBrk="1" hangingPunct="1"/>
            <a:r>
              <a:rPr lang="ja-JP" altLang="en-US" dirty="0"/>
              <a:t>また子供の場合、薬の量は年齢や体重によって変わります。</a:t>
            </a:r>
            <a:endParaRPr lang="en-US" altLang="ja-JP" dirty="0"/>
          </a:p>
          <a:p>
            <a:pPr eaLnBrk="1" hangingPunct="1"/>
            <a:r>
              <a:rPr lang="ja-JP" altLang="en-US" dirty="0"/>
              <a:t>皆さんは成長期で体重も増えていると思いますが、そうすると使う薬の量も変わって</a:t>
            </a:r>
            <a:endParaRPr lang="en-US" altLang="ja-JP" dirty="0"/>
          </a:p>
          <a:p>
            <a:pPr eaLnBrk="1" hangingPunct="1"/>
            <a:r>
              <a:rPr lang="ja-JP" altLang="en-US" dirty="0"/>
              <a:t>しまうので前の薬は使わないでください。</a:t>
            </a:r>
          </a:p>
          <a:p>
            <a:pPr eaLnBrk="1" hangingPunct="1"/>
            <a:endParaRPr lang="ja-JP" altLang="ja-JP" dirty="0"/>
          </a:p>
        </p:txBody>
      </p:sp>
    </p:spTree>
    <p:extLst>
      <p:ext uri="{BB962C8B-B14F-4D97-AF65-F5344CB8AC3E}">
        <p14:creationId xmlns:p14="http://schemas.microsoft.com/office/powerpoint/2010/main" val="39471968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FEBAE7A5-DC66-4A6B-A307-404614C1C237}" type="slidenum">
              <a:rPr lang="en-US" altLang="ja-JP" smtClean="0">
                <a:ea typeface="ＭＳ Ｐゴシック" pitchFamily="50" charset="-128"/>
              </a:rPr>
              <a:pPr eaLnBrk="1" hangingPunct="1">
                <a:spcBef>
                  <a:spcPct val="0"/>
                </a:spcBef>
              </a:pPr>
              <a:t>34</a:t>
            </a:fld>
            <a:endParaRPr lang="en-US" altLang="ja-JP">
              <a:ea typeface="ＭＳ Ｐゴシック" pitchFamily="50" charset="-128"/>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Tree>
    <p:extLst>
      <p:ext uri="{BB962C8B-B14F-4D97-AF65-F5344CB8AC3E}">
        <p14:creationId xmlns:p14="http://schemas.microsoft.com/office/powerpoint/2010/main" val="4616194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D3D3C45F-C69F-4165-96F4-34B14BAAFFFB}" type="slidenum">
              <a:rPr lang="en-US" altLang="ja-JP" smtClean="0">
                <a:ea typeface="ＭＳ Ｐゴシック" pitchFamily="50" charset="-128"/>
              </a:rPr>
              <a:pPr eaLnBrk="1" hangingPunct="1">
                <a:spcBef>
                  <a:spcPct val="0"/>
                </a:spcBef>
              </a:pPr>
              <a:t>35</a:t>
            </a:fld>
            <a:endParaRPr lang="en-US" altLang="ja-JP">
              <a:ea typeface="ＭＳ Ｐゴシック" pitchFamily="50" charset="-128"/>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t>水の量が少ないと、くすりが、のどの途中で止まってとけ出してしまい、のどがはれたり、</a:t>
            </a:r>
            <a:endParaRPr lang="en-US" altLang="ja-JP" dirty="0"/>
          </a:p>
          <a:p>
            <a:pPr eaLnBrk="1" hangingPunct="1"/>
            <a:r>
              <a:rPr lang="ja-JP" altLang="en-US" dirty="0"/>
              <a:t>いたくなったりすることがあります。</a:t>
            </a:r>
          </a:p>
          <a:p>
            <a:pPr eaLnBrk="1" hangingPunct="1"/>
            <a:endParaRPr lang="ja-JP" altLang="ja-JP" dirty="0"/>
          </a:p>
        </p:txBody>
      </p:sp>
    </p:spTree>
    <p:extLst>
      <p:ext uri="{BB962C8B-B14F-4D97-AF65-F5344CB8AC3E}">
        <p14:creationId xmlns:p14="http://schemas.microsoft.com/office/powerpoint/2010/main" val="34979270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010219B5-46A2-4E11-9F6A-2C2FD1D0ACAE}" type="slidenum">
              <a:rPr lang="en-US" altLang="ja-JP" smtClean="0">
                <a:ea typeface="ＭＳ Ｐゴシック" pitchFamily="50" charset="-128"/>
              </a:rPr>
              <a:pPr eaLnBrk="1" hangingPunct="1">
                <a:spcBef>
                  <a:spcPct val="0"/>
                </a:spcBef>
              </a:pPr>
              <a:t>36</a:t>
            </a:fld>
            <a:endParaRPr lang="en-US" altLang="ja-JP">
              <a:ea typeface="ＭＳ Ｐゴシック" pitchFamily="50" charset="-128"/>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a:p>
        </p:txBody>
      </p:sp>
    </p:spTree>
    <p:extLst>
      <p:ext uri="{BB962C8B-B14F-4D97-AF65-F5344CB8AC3E}">
        <p14:creationId xmlns:p14="http://schemas.microsoft.com/office/powerpoint/2010/main" val="34214267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33614B8A-9574-4FF7-9D46-EDC9D558A45E}" type="slidenum">
              <a:rPr lang="en-US" altLang="ja-JP" smtClean="0">
                <a:ea typeface="ＭＳ Ｐゴシック" pitchFamily="50" charset="-128"/>
              </a:rPr>
              <a:pPr eaLnBrk="1" hangingPunct="1">
                <a:spcBef>
                  <a:spcPct val="0"/>
                </a:spcBef>
              </a:pPr>
              <a:t>37</a:t>
            </a:fld>
            <a:endParaRPr lang="en-US" altLang="ja-JP">
              <a:ea typeface="ＭＳ Ｐゴシック" pitchFamily="50" charset="-128"/>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sz="1000" dirty="0">
                <a:ea typeface="ＭＳ Ｐゴシック" pitchFamily="50" charset="-128"/>
              </a:rPr>
              <a:t>薬は良い面だけでなく、副作用を起こすことがあります。</a:t>
            </a:r>
            <a:endParaRPr lang="ja-JP" altLang="ja-JP" sz="1000" dirty="0">
              <a:ea typeface="ＭＳ Ｐゴシック" pitchFamily="50" charset="-128"/>
            </a:endParaRPr>
          </a:p>
        </p:txBody>
      </p:sp>
    </p:spTree>
    <p:extLst>
      <p:ext uri="{BB962C8B-B14F-4D97-AF65-F5344CB8AC3E}">
        <p14:creationId xmlns:p14="http://schemas.microsoft.com/office/powerpoint/2010/main" val="31356970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6052D574-EC05-48E2-859F-F101EC3D31CA}" type="slidenum">
              <a:rPr lang="en-US" altLang="ja-JP" smtClean="0">
                <a:ea typeface="ＭＳ Ｐゴシック" pitchFamily="50" charset="-128"/>
              </a:rPr>
              <a:pPr eaLnBrk="1" hangingPunct="1">
                <a:spcBef>
                  <a:spcPct val="0"/>
                </a:spcBef>
              </a:pPr>
              <a:t>38</a:t>
            </a:fld>
            <a:endParaRPr lang="en-US" altLang="ja-JP">
              <a:ea typeface="ＭＳ Ｐゴシック" pitchFamily="50" charset="-128"/>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t>薬を飲んで良くなるのが普通ですが、逆に悪くなったり他の症状が出たときは</a:t>
            </a:r>
            <a:endParaRPr lang="en-US" altLang="ja-JP" dirty="0"/>
          </a:p>
          <a:p>
            <a:pPr eaLnBrk="1" hangingPunct="1"/>
            <a:r>
              <a:rPr lang="ja-JP" altLang="en-US" dirty="0"/>
              <a:t>副作用かもしれません。</a:t>
            </a:r>
            <a:endParaRPr lang="en-US" altLang="ja-JP" dirty="0"/>
          </a:p>
          <a:p>
            <a:pPr marL="0" marR="0" indent="0" algn="l" defTabSz="914400" rtl="0" eaLnBrk="1" fontAlgn="base" latinLnBrk="0" hangingPunct="1">
              <a:lnSpc>
                <a:spcPct val="100000"/>
              </a:lnSpc>
              <a:spcBef>
                <a:spcPct val="30000"/>
              </a:spcBef>
              <a:spcAft>
                <a:spcPct val="0"/>
              </a:spcAft>
              <a:buClrTx/>
              <a:buSzTx/>
              <a:buFontTx/>
              <a:buNone/>
              <a:tabLst/>
              <a:defRPr/>
            </a:pPr>
            <a:r>
              <a:rPr lang="ja-JP" altLang="en-US" dirty="0"/>
              <a:t>副作用というのは薬を飲んだ本人でないとわからないこともあります。</a:t>
            </a:r>
            <a:endParaRPr lang="en-US" altLang="ja-JP" dirty="0"/>
          </a:p>
          <a:p>
            <a:pPr eaLnBrk="1" hangingPunct="1"/>
            <a:endParaRPr lang="ja-JP" altLang="ja-JP" dirty="0"/>
          </a:p>
        </p:txBody>
      </p:sp>
    </p:spTree>
    <p:extLst>
      <p:ext uri="{BB962C8B-B14F-4D97-AF65-F5344CB8AC3E}">
        <p14:creationId xmlns:p14="http://schemas.microsoft.com/office/powerpoint/2010/main" val="6923242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074A0BC2-25EC-4793-91F2-BC18E09FC107}" type="slidenum">
              <a:rPr lang="en-US" altLang="ja-JP" smtClean="0">
                <a:ea typeface="ＭＳ Ｐゴシック" pitchFamily="50" charset="-128"/>
              </a:rPr>
              <a:pPr eaLnBrk="1" hangingPunct="1">
                <a:spcBef>
                  <a:spcPct val="0"/>
                </a:spcBef>
              </a:pPr>
              <a:t>39</a:t>
            </a:fld>
            <a:endParaRPr lang="en-US" altLang="ja-JP">
              <a:ea typeface="ＭＳ Ｐゴシック" pitchFamily="50" charset="-128"/>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Tree>
    <p:extLst>
      <p:ext uri="{BB962C8B-B14F-4D97-AF65-F5344CB8AC3E}">
        <p14:creationId xmlns:p14="http://schemas.microsoft.com/office/powerpoint/2010/main" val="1599705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スライド イメージ プレースホルダ 1"/>
          <p:cNvSpPr>
            <a:spLocks noGrp="1" noRot="1" noChangeAspect="1" noTextEdit="1"/>
          </p:cNvSpPr>
          <p:nvPr>
            <p:ph type="sldImg"/>
          </p:nvPr>
        </p:nvSpPr>
        <p:spPr>
          <a:ln/>
        </p:spPr>
      </p:sp>
      <p:sp>
        <p:nvSpPr>
          <p:cNvPr id="86019"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t>（ムコスタを選択した場合）</a:t>
            </a:r>
            <a:endParaRPr lang="en-US" altLang="ja-JP" dirty="0"/>
          </a:p>
          <a:p>
            <a:endParaRPr lang="en-US" altLang="ja-JP" dirty="0"/>
          </a:p>
          <a:p>
            <a:r>
              <a:rPr lang="ja-JP" altLang="en-US" dirty="0"/>
              <a:t>剤型という観点からは正解ですが、薬の効果という点でみると左の２つは胃の薬で右のカプセルは心臓の薬です。</a:t>
            </a:r>
          </a:p>
          <a:p>
            <a:endParaRPr lang="ja-JP" altLang="en-US" dirty="0"/>
          </a:p>
        </p:txBody>
      </p:sp>
      <p:sp>
        <p:nvSpPr>
          <p:cNvPr id="86020"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2EE960F3-ABD9-4929-9EEE-636ED58DA41D}" type="slidenum">
              <a:rPr lang="en-US" altLang="ja-JP" smtClean="0">
                <a:ea typeface="ＭＳ Ｐゴシック" pitchFamily="50" charset="-128"/>
              </a:rPr>
              <a:pPr eaLnBrk="1" hangingPunct="1">
                <a:spcBef>
                  <a:spcPct val="0"/>
                </a:spcBef>
              </a:pPr>
              <a:t>4</a:t>
            </a:fld>
            <a:endParaRPr lang="en-US" altLang="ja-JP">
              <a:ea typeface="ＭＳ Ｐゴシック" pitchFamily="50" charset="-128"/>
            </a:endParaRPr>
          </a:p>
        </p:txBody>
      </p:sp>
    </p:spTree>
    <p:extLst>
      <p:ext uri="{BB962C8B-B14F-4D97-AF65-F5344CB8AC3E}">
        <p14:creationId xmlns:p14="http://schemas.microsoft.com/office/powerpoint/2010/main" val="18534075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3CBCF11B-4B22-4BEC-A85A-BF46AD4E86C7}" type="slidenum">
              <a:rPr lang="en-US" altLang="ja-JP" smtClean="0">
                <a:ea typeface="ＭＳ Ｐゴシック" pitchFamily="50" charset="-128"/>
              </a:rPr>
              <a:pPr eaLnBrk="1" hangingPunct="1">
                <a:spcBef>
                  <a:spcPct val="0"/>
                </a:spcBef>
              </a:pPr>
              <a:t>40</a:t>
            </a:fld>
            <a:endParaRPr lang="en-US" altLang="ja-JP">
              <a:ea typeface="ＭＳ Ｐゴシック" pitchFamily="50" charset="-128"/>
            </a:endParaRPr>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t>かぜ薬などでは眠くなることが多いです。</a:t>
            </a:r>
            <a:endParaRPr lang="en-US" altLang="ja-JP" dirty="0"/>
          </a:p>
          <a:p>
            <a:pPr eaLnBrk="1" hangingPunct="1"/>
            <a:r>
              <a:rPr lang="ja-JP" altLang="en-US" dirty="0"/>
              <a:t>他に胃がむかむかしたり、お腹が痛くなったり、下痢をしてしまったり、薬疹といって体に赤いブツブツができたり</a:t>
            </a:r>
            <a:endParaRPr lang="en-US" altLang="ja-JP" dirty="0"/>
          </a:p>
          <a:p>
            <a:pPr eaLnBrk="1" hangingPunct="1"/>
            <a:r>
              <a:rPr lang="ja-JP" altLang="en-US" dirty="0"/>
              <a:t>気分が悪くなったりと色々な副作用があります。</a:t>
            </a:r>
            <a:endParaRPr lang="en-US" altLang="ja-JP" dirty="0"/>
          </a:p>
          <a:p>
            <a:pPr eaLnBrk="1" hangingPunct="1"/>
            <a:r>
              <a:rPr lang="ja-JP" altLang="en-US" dirty="0"/>
              <a:t>副作用は誰にでも起きるものでもないし、めったに起きることはありませんが、正しく使用しても起きてしまうことがあります。</a:t>
            </a:r>
            <a:endParaRPr lang="ja-JP" altLang="ja-JP" dirty="0"/>
          </a:p>
        </p:txBody>
      </p:sp>
    </p:spTree>
    <p:extLst>
      <p:ext uri="{BB962C8B-B14F-4D97-AF65-F5344CB8AC3E}">
        <p14:creationId xmlns:p14="http://schemas.microsoft.com/office/powerpoint/2010/main" val="35606969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9AEC5A6A-4341-42D4-9511-456C7E78ABFB}" type="slidenum">
              <a:rPr lang="en-US" altLang="ja-JP" smtClean="0">
                <a:ea typeface="ＭＳ Ｐゴシック" pitchFamily="50" charset="-128"/>
              </a:rPr>
              <a:pPr eaLnBrk="1" hangingPunct="1">
                <a:spcBef>
                  <a:spcPct val="0"/>
                </a:spcBef>
              </a:pPr>
              <a:t>41</a:t>
            </a:fld>
            <a:endParaRPr lang="en-US" altLang="ja-JP">
              <a:ea typeface="ＭＳ Ｐゴシック" pitchFamily="50" charset="-128"/>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t>では薬を飲んで副作用かな、いつもと違ってなにかおかしいなと感じたら</a:t>
            </a:r>
            <a:endParaRPr lang="en-US" altLang="ja-JP" dirty="0"/>
          </a:p>
          <a:p>
            <a:pPr eaLnBrk="1" hangingPunct="1"/>
            <a:r>
              <a:rPr lang="ja-JP" altLang="en-US" dirty="0"/>
              <a:t>どうしたらよいかというと</a:t>
            </a:r>
            <a:endParaRPr lang="ja-JP" altLang="ja-JP" dirty="0"/>
          </a:p>
        </p:txBody>
      </p:sp>
    </p:spTree>
    <p:extLst>
      <p:ext uri="{BB962C8B-B14F-4D97-AF65-F5344CB8AC3E}">
        <p14:creationId xmlns:p14="http://schemas.microsoft.com/office/powerpoint/2010/main" val="39713940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E9F38861-AB16-405B-A921-714584A942BA}" type="slidenum">
              <a:rPr lang="en-US" altLang="ja-JP" smtClean="0">
                <a:ea typeface="ＭＳ Ｐゴシック" pitchFamily="50" charset="-128"/>
              </a:rPr>
              <a:pPr eaLnBrk="1" hangingPunct="1">
                <a:spcBef>
                  <a:spcPct val="0"/>
                </a:spcBef>
              </a:pPr>
              <a:t>42</a:t>
            </a:fld>
            <a:endParaRPr lang="en-US" altLang="ja-JP">
              <a:ea typeface="ＭＳ Ｐゴシック" pitchFamily="50" charset="-128"/>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t>副作用かな、ちょっとおかしいなと感じたらすぐ保護者に話して下さい。</a:t>
            </a:r>
            <a:endParaRPr lang="en-US" altLang="ja-JP" dirty="0"/>
          </a:p>
          <a:p>
            <a:pPr eaLnBrk="1" hangingPunct="1"/>
            <a:r>
              <a:rPr lang="ja-JP" altLang="en-US" dirty="0"/>
              <a:t>そして薬を出した医師か薬剤師に相談してもらって下さい。</a:t>
            </a:r>
            <a:endParaRPr lang="en-US" altLang="ja-JP" dirty="0"/>
          </a:p>
          <a:p>
            <a:pPr eaLnBrk="1" hangingPunct="1"/>
            <a:r>
              <a:rPr lang="ja-JP" altLang="en-US" dirty="0"/>
              <a:t>使うのを止める場合もあるし、急に止めてはいけない薬や、軽い副作用の場合は</a:t>
            </a:r>
            <a:endParaRPr lang="en-US" altLang="ja-JP" dirty="0"/>
          </a:p>
          <a:p>
            <a:pPr eaLnBrk="1" hangingPunct="1"/>
            <a:r>
              <a:rPr lang="ja-JP" altLang="en-US" dirty="0"/>
              <a:t>続ける場合もあります。</a:t>
            </a:r>
            <a:endParaRPr lang="ja-JP" altLang="ja-JP" dirty="0"/>
          </a:p>
        </p:txBody>
      </p:sp>
    </p:spTree>
    <p:extLst>
      <p:ext uri="{BB962C8B-B14F-4D97-AF65-F5344CB8AC3E}">
        <p14:creationId xmlns:p14="http://schemas.microsoft.com/office/powerpoint/2010/main" val="13897264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514DF318-8DB2-446F-B436-EB3943687503}" type="slidenum">
              <a:rPr lang="en-US" altLang="ja-JP" smtClean="0">
                <a:ea typeface="ＭＳ Ｐゴシック" pitchFamily="50" charset="-128"/>
              </a:rPr>
              <a:pPr eaLnBrk="1" hangingPunct="1">
                <a:spcBef>
                  <a:spcPct val="0"/>
                </a:spcBef>
              </a:pPr>
              <a:t>43</a:t>
            </a:fld>
            <a:endParaRPr lang="en-US" altLang="ja-JP">
              <a:ea typeface="ＭＳ Ｐゴシック" pitchFamily="50" charset="-128"/>
            </a:endParaRPr>
          </a:p>
        </p:txBody>
      </p:sp>
      <p:sp>
        <p:nvSpPr>
          <p:cNvPr id="135171" name="Rectangle 2"/>
          <p:cNvSpPr>
            <a:spLocks noGrp="1" noRot="1" noChangeAspect="1" noChangeArrowheads="1" noTextEdit="1"/>
          </p:cNvSpPr>
          <p:nvPr>
            <p:ph type="sldImg"/>
          </p:nvPr>
        </p:nvSpPr>
        <p:spPr>
          <a:solidFill>
            <a:srgbClr val="FFFFFF"/>
          </a:solidFill>
          <a:ln/>
        </p:spPr>
      </p:sp>
      <p:sp>
        <p:nvSpPr>
          <p:cNvPr id="1351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ja-JP" altLang="ja-JP" sz="1000" b="1">
              <a:ea typeface="ＭＳ Ｐゴシック" pitchFamily="50" charset="-128"/>
            </a:endParaRPr>
          </a:p>
        </p:txBody>
      </p:sp>
    </p:spTree>
    <p:extLst>
      <p:ext uri="{BB962C8B-B14F-4D97-AF65-F5344CB8AC3E}">
        <p14:creationId xmlns:p14="http://schemas.microsoft.com/office/powerpoint/2010/main" val="34490968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スライド イメージ プレースホルダー 1"/>
          <p:cNvSpPr>
            <a:spLocks noGrp="1" noRot="1" noChangeAspect="1" noTextEdit="1"/>
          </p:cNvSpPr>
          <p:nvPr>
            <p:ph type="sldImg"/>
          </p:nvPr>
        </p:nvSpPr>
        <p:spPr>
          <a:ln/>
        </p:spPr>
      </p:sp>
      <p:sp>
        <p:nvSpPr>
          <p:cNvPr id="13619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t>正解は</a:t>
            </a:r>
            <a:r>
              <a:rPr lang="en-US" altLang="ja-JP"/>
              <a:t>200</a:t>
            </a:r>
            <a:r>
              <a:rPr lang="ja-JP" altLang="en-US"/>
              <a:t>種類です。</a:t>
            </a:r>
            <a:endParaRPr lang="en-US" altLang="ja-JP"/>
          </a:p>
          <a:p>
            <a:r>
              <a:rPr lang="ja-JP" altLang="en-US"/>
              <a:t>タバコに含まれる化学物質は</a:t>
            </a:r>
            <a:r>
              <a:rPr lang="en-US" altLang="ja-JP"/>
              <a:t>4000</a:t>
            </a:r>
            <a:r>
              <a:rPr lang="ja-JP" altLang="en-US"/>
              <a:t>種類あって、そのうち有害物質は</a:t>
            </a:r>
            <a:r>
              <a:rPr lang="en-US" altLang="ja-JP"/>
              <a:t>200</a:t>
            </a:r>
            <a:r>
              <a:rPr lang="ja-JP" altLang="en-US"/>
              <a:t>種類です。</a:t>
            </a:r>
            <a:endParaRPr lang="en-US" altLang="ja-JP"/>
          </a:p>
          <a:p>
            <a:r>
              <a:rPr lang="ja-JP" altLang="en-US"/>
              <a:t>そしてそのうちの３種類が３大有害物質といわれるものです。</a:t>
            </a:r>
          </a:p>
        </p:txBody>
      </p:sp>
      <p:sp>
        <p:nvSpPr>
          <p:cNvPr id="13619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60C89DA8-CC57-48BA-8210-F49E64545C2F}" type="slidenum">
              <a:rPr lang="en-US" altLang="ja-JP" smtClean="0">
                <a:ea typeface="ＭＳ Ｐゴシック" pitchFamily="50" charset="-128"/>
              </a:rPr>
              <a:pPr eaLnBrk="1" hangingPunct="1">
                <a:spcBef>
                  <a:spcPct val="0"/>
                </a:spcBef>
              </a:pPr>
              <a:t>44</a:t>
            </a:fld>
            <a:endParaRPr lang="en-US" altLang="ja-JP">
              <a:ea typeface="ＭＳ Ｐゴシック" pitchFamily="50" charset="-128"/>
            </a:endParaRPr>
          </a:p>
        </p:txBody>
      </p:sp>
    </p:spTree>
    <p:extLst>
      <p:ext uri="{BB962C8B-B14F-4D97-AF65-F5344CB8AC3E}">
        <p14:creationId xmlns:p14="http://schemas.microsoft.com/office/powerpoint/2010/main" val="3379196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スライド イメージ プレースホルダー 1"/>
          <p:cNvSpPr>
            <a:spLocks noGrp="1" noRot="1" noChangeAspect="1" noTextEdit="1"/>
          </p:cNvSpPr>
          <p:nvPr>
            <p:ph type="sldImg"/>
          </p:nvPr>
        </p:nvSpPr>
        <p:spPr>
          <a:ln/>
        </p:spPr>
      </p:sp>
      <p:sp>
        <p:nvSpPr>
          <p:cNvPr id="13721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t>ではその３大有害物質はタールと一酸化炭素とあとひとつはなんでしょう？</a:t>
            </a:r>
            <a:endParaRPr lang="en-US" altLang="ja-JP" dirty="0"/>
          </a:p>
          <a:p>
            <a:endParaRPr lang="en-US" altLang="ja-JP" dirty="0"/>
          </a:p>
          <a:p>
            <a:r>
              <a:rPr lang="ja-JP" altLang="en-US" dirty="0"/>
              <a:t>これは簡単ですね。</a:t>
            </a:r>
            <a:endParaRPr lang="en-US" altLang="ja-JP" dirty="0"/>
          </a:p>
          <a:p>
            <a:r>
              <a:rPr lang="ja-JP" altLang="en-US" dirty="0"/>
              <a:t>タールは発がん性のある物質でがんの原因になります。</a:t>
            </a:r>
            <a:endParaRPr lang="en-US" altLang="ja-JP" dirty="0"/>
          </a:p>
          <a:p>
            <a:r>
              <a:rPr lang="ja-JP" altLang="en-US" dirty="0"/>
              <a:t>一酸化炭素を吸うと酸欠を起こしてしまいます。</a:t>
            </a:r>
            <a:endParaRPr lang="en-US" altLang="ja-JP" dirty="0"/>
          </a:p>
        </p:txBody>
      </p:sp>
      <p:sp>
        <p:nvSpPr>
          <p:cNvPr id="13722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1C58CE21-9B38-4792-BC19-5452BAADD6CC}" type="slidenum">
              <a:rPr lang="en-US" altLang="ja-JP" smtClean="0">
                <a:ea typeface="ＭＳ Ｐゴシック" pitchFamily="50" charset="-128"/>
              </a:rPr>
              <a:pPr eaLnBrk="1" hangingPunct="1">
                <a:spcBef>
                  <a:spcPct val="0"/>
                </a:spcBef>
              </a:pPr>
              <a:t>45</a:t>
            </a:fld>
            <a:endParaRPr lang="en-US" altLang="ja-JP">
              <a:ea typeface="ＭＳ Ｐゴシック" pitchFamily="50" charset="-128"/>
            </a:endParaRPr>
          </a:p>
        </p:txBody>
      </p:sp>
    </p:spTree>
    <p:extLst>
      <p:ext uri="{BB962C8B-B14F-4D97-AF65-F5344CB8AC3E}">
        <p14:creationId xmlns:p14="http://schemas.microsoft.com/office/powerpoint/2010/main" val="37205083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スライド イメージ プレースホルダー 1"/>
          <p:cNvSpPr>
            <a:spLocks noGrp="1" noRot="1" noChangeAspect="1" noTextEdit="1"/>
          </p:cNvSpPr>
          <p:nvPr>
            <p:ph type="sldImg"/>
          </p:nvPr>
        </p:nvSpPr>
        <p:spPr>
          <a:ln/>
        </p:spPr>
      </p:sp>
      <p:sp>
        <p:nvSpPr>
          <p:cNvPr id="13824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t>ではニコチンの作用で間違えているのはどれでしょうか？</a:t>
            </a:r>
            <a:endParaRPr lang="en-US" altLang="ja-JP"/>
          </a:p>
          <a:p>
            <a:endParaRPr lang="en-US" altLang="ja-JP"/>
          </a:p>
          <a:p>
            <a:r>
              <a:rPr lang="ja-JP" altLang="en-US"/>
              <a:t>３の気持ちをリラックスさせるというのは間違いなんです。</a:t>
            </a:r>
            <a:endParaRPr lang="en-US" altLang="ja-JP"/>
          </a:p>
          <a:p>
            <a:r>
              <a:rPr lang="ja-JP" altLang="en-US"/>
              <a:t>ニコチンが切れるとイライラしてきますが、それをもとに戻すだけなんです。</a:t>
            </a:r>
          </a:p>
        </p:txBody>
      </p:sp>
      <p:sp>
        <p:nvSpPr>
          <p:cNvPr id="13824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981CCA04-6D60-4FE5-9722-9468775BA1CD}" type="slidenum">
              <a:rPr lang="en-US" altLang="ja-JP" smtClean="0">
                <a:ea typeface="ＭＳ Ｐゴシック" pitchFamily="50" charset="-128"/>
              </a:rPr>
              <a:pPr eaLnBrk="1" hangingPunct="1">
                <a:spcBef>
                  <a:spcPct val="0"/>
                </a:spcBef>
              </a:pPr>
              <a:t>46</a:t>
            </a:fld>
            <a:endParaRPr lang="en-US" altLang="ja-JP">
              <a:ea typeface="ＭＳ Ｐゴシック" pitchFamily="50" charset="-128"/>
            </a:endParaRPr>
          </a:p>
        </p:txBody>
      </p:sp>
    </p:spTree>
    <p:extLst>
      <p:ext uri="{BB962C8B-B14F-4D97-AF65-F5344CB8AC3E}">
        <p14:creationId xmlns:p14="http://schemas.microsoft.com/office/powerpoint/2010/main" val="24312087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スライド イメージ プレースホルダー 1"/>
          <p:cNvSpPr>
            <a:spLocks noGrp="1" noRot="1" noChangeAspect="1" noTextEdit="1"/>
          </p:cNvSpPr>
          <p:nvPr>
            <p:ph type="sldImg"/>
          </p:nvPr>
        </p:nvSpPr>
        <p:spPr>
          <a:ln/>
        </p:spPr>
      </p:sp>
      <p:sp>
        <p:nvSpPr>
          <p:cNvPr id="13926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t>１箱</a:t>
            </a:r>
            <a:r>
              <a:rPr lang="en-US" altLang="ja-JP" dirty="0"/>
              <a:t>500</a:t>
            </a:r>
            <a:r>
              <a:rPr lang="ja-JP" altLang="en-US" dirty="0"/>
              <a:t>円のタバコを</a:t>
            </a:r>
            <a:r>
              <a:rPr lang="en-US" altLang="ja-JP" dirty="0"/>
              <a:t>1</a:t>
            </a:r>
            <a:r>
              <a:rPr lang="ja-JP" altLang="en-US" dirty="0"/>
              <a:t>日</a:t>
            </a:r>
            <a:r>
              <a:rPr lang="en-US" altLang="ja-JP" dirty="0"/>
              <a:t>2</a:t>
            </a:r>
            <a:r>
              <a:rPr lang="ja-JP" altLang="en-US" dirty="0"/>
              <a:t>箱吸うと、</a:t>
            </a:r>
            <a:r>
              <a:rPr lang="en-US" altLang="ja-JP" dirty="0"/>
              <a:t>5</a:t>
            </a:r>
            <a:r>
              <a:rPr lang="ja-JP" altLang="en-US" dirty="0"/>
              <a:t>年間でいくらになるでしょうか？</a:t>
            </a:r>
          </a:p>
          <a:p>
            <a:endParaRPr lang="en-US" altLang="ja-JP" dirty="0"/>
          </a:p>
          <a:p>
            <a:r>
              <a:rPr lang="ja-JP" altLang="en-US" dirty="0"/>
              <a:t>答えは１番、約</a:t>
            </a:r>
            <a:r>
              <a:rPr lang="en-US" altLang="ja-JP" dirty="0"/>
              <a:t>180</a:t>
            </a:r>
            <a:r>
              <a:rPr lang="ja-JP" altLang="en-US" dirty="0"/>
              <a:t>万円です。</a:t>
            </a:r>
            <a:endParaRPr lang="en-US" altLang="ja-JP" dirty="0"/>
          </a:p>
          <a:p>
            <a:r>
              <a:rPr lang="ja-JP" altLang="en-US" dirty="0"/>
              <a:t>車が買えますね。</a:t>
            </a:r>
          </a:p>
        </p:txBody>
      </p:sp>
      <p:sp>
        <p:nvSpPr>
          <p:cNvPr id="13926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61E099E6-AFA7-47C0-84B5-233448C9F20A}" type="slidenum">
              <a:rPr lang="en-US" altLang="ja-JP" smtClean="0">
                <a:ea typeface="ＭＳ Ｐゴシック" pitchFamily="50" charset="-128"/>
              </a:rPr>
              <a:pPr eaLnBrk="1" hangingPunct="1">
                <a:spcBef>
                  <a:spcPct val="0"/>
                </a:spcBef>
              </a:pPr>
              <a:t>47</a:t>
            </a:fld>
            <a:endParaRPr lang="en-US" altLang="ja-JP">
              <a:ea typeface="ＭＳ Ｐゴシック" pitchFamily="50" charset="-128"/>
            </a:endParaRPr>
          </a:p>
        </p:txBody>
      </p:sp>
    </p:spTree>
    <p:extLst>
      <p:ext uri="{BB962C8B-B14F-4D97-AF65-F5344CB8AC3E}">
        <p14:creationId xmlns:p14="http://schemas.microsoft.com/office/powerpoint/2010/main" val="11308597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スライド イメージ プレースホルダー 1"/>
          <p:cNvSpPr>
            <a:spLocks noGrp="1" noRot="1" noChangeAspect="1" noTextEdit="1"/>
          </p:cNvSpPr>
          <p:nvPr>
            <p:ph type="sldImg"/>
          </p:nvPr>
        </p:nvSpPr>
        <p:spPr>
          <a:ln/>
        </p:spPr>
      </p:sp>
      <p:sp>
        <p:nvSpPr>
          <p:cNvPr id="14029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t>では、タバコ代のうち税金の割合はどのくらいだと思いますか？</a:t>
            </a:r>
            <a:endParaRPr lang="en-US" altLang="ja-JP" dirty="0"/>
          </a:p>
          <a:p>
            <a:endParaRPr lang="en-US" altLang="ja-JP" dirty="0"/>
          </a:p>
          <a:p>
            <a:r>
              <a:rPr lang="ja-JP" altLang="en-US" dirty="0"/>
              <a:t>正解は１番、約</a:t>
            </a:r>
            <a:r>
              <a:rPr lang="en-US" altLang="ja-JP" dirty="0"/>
              <a:t>60</a:t>
            </a:r>
            <a:r>
              <a:rPr lang="ja-JP" altLang="en-US" dirty="0"/>
              <a:t>％です。</a:t>
            </a:r>
            <a:endParaRPr lang="en-US" altLang="ja-JP" dirty="0"/>
          </a:p>
          <a:p>
            <a:r>
              <a:rPr lang="ja-JP" altLang="en-US" dirty="0"/>
              <a:t>半分以上が税金なんですね。</a:t>
            </a:r>
          </a:p>
        </p:txBody>
      </p:sp>
      <p:sp>
        <p:nvSpPr>
          <p:cNvPr id="14029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63EB20F9-6CE3-457C-A129-E51E12EE9D4C}" type="slidenum">
              <a:rPr lang="en-US" altLang="ja-JP" smtClean="0">
                <a:ea typeface="ＭＳ Ｐゴシック" pitchFamily="50" charset="-128"/>
              </a:rPr>
              <a:pPr eaLnBrk="1" hangingPunct="1">
                <a:spcBef>
                  <a:spcPct val="0"/>
                </a:spcBef>
              </a:pPr>
              <a:t>48</a:t>
            </a:fld>
            <a:endParaRPr lang="en-US" altLang="ja-JP">
              <a:ea typeface="ＭＳ Ｐゴシック" pitchFamily="50" charset="-128"/>
            </a:endParaRPr>
          </a:p>
        </p:txBody>
      </p:sp>
    </p:spTree>
    <p:extLst>
      <p:ext uri="{BB962C8B-B14F-4D97-AF65-F5344CB8AC3E}">
        <p14:creationId xmlns:p14="http://schemas.microsoft.com/office/powerpoint/2010/main" val="1050482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スライド イメージ プレースホルダー 1"/>
          <p:cNvSpPr>
            <a:spLocks noGrp="1" noRot="1" noChangeAspect="1" noTextEdit="1"/>
          </p:cNvSpPr>
          <p:nvPr>
            <p:ph type="sldImg"/>
          </p:nvPr>
        </p:nvSpPr>
        <p:spPr>
          <a:ln/>
        </p:spPr>
      </p:sp>
      <p:sp>
        <p:nvSpPr>
          <p:cNvPr id="14131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t>タバコにはタバコを吸う人が吸う主流煙とタバコの先から立ち上る副流煙がありますが、どちらが有害物質が</a:t>
            </a:r>
            <a:endParaRPr lang="en-US" altLang="ja-JP" dirty="0"/>
          </a:p>
          <a:p>
            <a:r>
              <a:rPr lang="ja-JP" altLang="en-US" dirty="0"/>
              <a:t>多いでしょうか？</a:t>
            </a:r>
            <a:endParaRPr lang="en-US" altLang="ja-JP" dirty="0"/>
          </a:p>
          <a:p>
            <a:endParaRPr lang="en-US" altLang="ja-JP" dirty="0"/>
          </a:p>
          <a:p>
            <a:r>
              <a:rPr lang="ja-JP" altLang="en-US" dirty="0"/>
              <a:t>答えは副流煙の方です。</a:t>
            </a:r>
            <a:endParaRPr lang="en-US" altLang="ja-JP" dirty="0"/>
          </a:p>
          <a:p>
            <a:r>
              <a:rPr lang="ja-JP" altLang="en-US" dirty="0"/>
              <a:t>タバコはタバコを吸う人を病気にしてしまいますが、そばにいる人にもタバコを吸っているのと同じ悪影響が</a:t>
            </a:r>
            <a:endParaRPr lang="en-US" altLang="ja-JP" dirty="0"/>
          </a:p>
          <a:p>
            <a:r>
              <a:rPr lang="ja-JP" altLang="en-US" dirty="0"/>
              <a:t>あります。これを受動喫煙といいます。</a:t>
            </a:r>
          </a:p>
        </p:txBody>
      </p:sp>
      <p:sp>
        <p:nvSpPr>
          <p:cNvPr id="14131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81D22A94-DEAF-4F5A-A128-99B53031346C}" type="slidenum">
              <a:rPr lang="en-US" altLang="ja-JP" smtClean="0">
                <a:ea typeface="ＭＳ Ｐゴシック" pitchFamily="50" charset="-128"/>
              </a:rPr>
              <a:pPr eaLnBrk="1" hangingPunct="1">
                <a:spcBef>
                  <a:spcPct val="0"/>
                </a:spcBef>
              </a:pPr>
              <a:t>49</a:t>
            </a:fld>
            <a:endParaRPr lang="en-US" altLang="ja-JP">
              <a:ea typeface="ＭＳ Ｐゴシック" pitchFamily="50" charset="-128"/>
            </a:endParaRPr>
          </a:p>
        </p:txBody>
      </p:sp>
    </p:spTree>
    <p:extLst>
      <p:ext uri="{BB962C8B-B14F-4D97-AF65-F5344CB8AC3E}">
        <p14:creationId xmlns:p14="http://schemas.microsoft.com/office/powerpoint/2010/main" val="1036258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スライド イメージ プレースホルダ 1"/>
          <p:cNvSpPr>
            <a:spLocks noGrp="1" noRot="1" noChangeAspect="1" noTextEdit="1"/>
          </p:cNvSpPr>
          <p:nvPr>
            <p:ph type="sldImg"/>
          </p:nvPr>
        </p:nvSpPr>
        <p:spPr>
          <a:ln/>
        </p:spPr>
      </p:sp>
      <p:sp>
        <p:nvSpPr>
          <p:cNvPr id="87043"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t>実は右の錠剤はＭＤＭＡという麻薬の一種です。</a:t>
            </a:r>
            <a:endParaRPr lang="en-US" altLang="ja-JP" dirty="0"/>
          </a:p>
          <a:p>
            <a:r>
              <a:rPr lang="ja-JP" altLang="en-US" dirty="0"/>
              <a:t>左は利尿剤といって体の中の水分をおしっこに出す薬、それから真ん中の</a:t>
            </a:r>
            <a:r>
              <a:rPr lang="ja-JP" altLang="en-US" dirty="0" err="1"/>
              <a:t>は</a:t>
            </a:r>
            <a:r>
              <a:rPr lang="ja-JP" altLang="en-US" dirty="0"/>
              <a:t>寝つきをよくする睡眠薬です。</a:t>
            </a:r>
            <a:endParaRPr lang="en-US" altLang="ja-JP" dirty="0"/>
          </a:p>
          <a:p>
            <a:r>
              <a:rPr lang="ja-JP" altLang="en-US" dirty="0"/>
              <a:t>しかしこれらの医薬品も間違った使い方で乱用されることがあります。</a:t>
            </a:r>
            <a:endParaRPr lang="en-US" altLang="ja-JP" dirty="0"/>
          </a:p>
          <a:p>
            <a:r>
              <a:rPr lang="ja-JP" altLang="en-US" dirty="0"/>
              <a:t>利尿剤は水分を出すのでインターネットの海外通販のダイエットサプリなどに混ぜてあることがありますが、ダイエット目的で使用するのはとても危険です。</a:t>
            </a:r>
            <a:endParaRPr lang="en-US" altLang="ja-JP" dirty="0"/>
          </a:p>
          <a:p>
            <a:r>
              <a:rPr lang="ja-JP" altLang="en-US" dirty="0"/>
              <a:t>睡眠薬もお酒と飲んだり、量を多く飲んだりすると乱用になります。</a:t>
            </a:r>
          </a:p>
        </p:txBody>
      </p:sp>
      <p:sp>
        <p:nvSpPr>
          <p:cNvPr id="87044"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9B74A94E-E306-475B-8FBA-64E7E22D7026}" type="slidenum">
              <a:rPr lang="en-US" altLang="ja-JP" smtClean="0">
                <a:ea typeface="ＭＳ Ｐゴシック" pitchFamily="50" charset="-128"/>
              </a:rPr>
              <a:pPr eaLnBrk="1" hangingPunct="1">
                <a:spcBef>
                  <a:spcPct val="0"/>
                </a:spcBef>
              </a:pPr>
              <a:t>5</a:t>
            </a:fld>
            <a:endParaRPr lang="en-US" altLang="ja-JP">
              <a:ea typeface="ＭＳ Ｐゴシック" pitchFamily="50" charset="-128"/>
            </a:endParaRPr>
          </a:p>
        </p:txBody>
      </p:sp>
    </p:spTree>
    <p:extLst>
      <p:ext uri="{BB962C8B-B14F-4D97-AF65-F5344CB8AC3E}">
        <p14:creationId xmlns:p14="http://schemas.microsoft.com/office/powerpoint/2010/main" val="18447369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スライド イメージ プレースホルダ 1"/>
          <p:cNvSpPr>
            <a:spLocks noGrp="1" noRot="1" noChangeAspect="1" noTextEdit="1"/>
          </p:cNvSpPr>
          <p:nvPr>
            <p:ph type="sldImg"/>
          </p:nvPr>
        </p:nvSpPr>
        <p:spPr>
          <a:ln/>
        </p:spPr>
      </p:sp>
      <p:sp>
        <p:nvSpPr>
          <p:cNvPr id="142339"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t>「スモークフリー」とはなんのことでしょう？</a:t>
            </a:r>
            <a:endParaRPr lang="en-US" altLang="ja-JP"/>
          </a:p>
          <a:p>
            <a:endParaRPr lang="en-US" altLang="ja-JP"/>
          </a:p>
          <a:p>
            <a:r>
              <a:rPr lang="ja-JP" altLang="en-US"/>
              <a:t>受動喫煙をなくすことです。</a:t>
            </a:r>
            <a:endParaRPr lang="en-US" altLang="ja-JP"/>
          </a:p>
          <a:p>
            <a:r>
              <a:rPr lang="ja-JP" altLang="en-US"/>
              <a:t>タバコの煙から解放されて自由になるという意味です。</a:t>
            </a:r>
          </a:p>
        </p:txBody>
      </p:sp>
      <p:sp>
        <p:nvSpPr>
          <p:cNvPr id="142340"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4E1E6A06-8523-491B-925F-2F7F32D77E9E}" type="slidenum">
              <a:rPr lang="en-US" altLang="ja-JP" smtClean="0">
                <a:ea typeface="ＭＳ Ｐゴシック" pitchFamily="50" charset="-128"/>
              </a:rPr>
              <a:pPr eaLnBrk="1" hangingPunct="1">
                <a:spcBef>
                  <a:spcPct val="0"/>
                </a:spcBef>
              </a:pPr>
              <a:t>50</a:t>
            </a:fld>
            <a:endParaRPr lang="en-US" altLang="ja-JP">
              <a:ea typeface="ＭＳ Ｐゴシック" pitchFamily="50" charset="-128"/>
            </a:endParaRPr>
          </a:p>
        </p:txBody>
      </p:sp>
    </p:spTree>
    <p:extLst>
      <p:ext uri="{BB962C8B-B14F-4D97-AF65-F5344CB8AC3E}">
        <p14:creationId xmlns:p14="http://schemas.microsoft.com/office/powerpoint/2010/main" val="21481442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スライド イメージ プレースホルダー 1"/>
          <p:cNvSpPr>
            <a:spLocks noGrp="1" noRot="1" noChangeAspect="1" noTextEdit="1"/>
          </p:cNvSpPr>
          <p:nvPr>
            <p:ph type="sldImg"/>
          </p:nvPr>
        </p:nvSpPr>
        <p:spPr>
          <a:ln/>
        </p:spPr>
      </p:sp>
      <p:sp>
        <p:nvSpPr>
          <p:cNvPr id="14438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t>加熱式タバコ</a:t>
            </a:r>
            <a:endParaRPr lang="en-US" altLang="ja-JP" dirty="0"/>
          </a:p>
          <a:p>
            <a:r>
              <a:rPr lang="ja-JP" altLang="en-US" dirty="0"/>
              <a:t>アイコス、プルームテック、グローなどあります。</a:t>
            </a:r>
            <a:endParaRPr lang="en-US" altLang="ja-JP" dirty="0"/>
          </a:p>
          <a:p>
            <a:endParaRPr lang="en-US" altLang="ja-JP" dirty="0"/>
          </a:p>
          <a:p>
            <a:r>
              <a:rPr lang="ja-JP" altLang="en-US" dirty="0"/>
              <a:t>電子タバコは液状の成分を専用のパイプで加熱してタバコのように吸うものです。</a:t>
            </a:r>
            <a:endParaRPr lang="en-US" altLang="ja-JP" dirty="0"/>
          </a:p>
          <a:p>
            <a:r>
              <a:rPr lang="ja-JP" altLang="en-US" dirty="0"/>
              <a:t>電子タバコは日本では規制されていないのでインターネットで自由に買うことができますが、</a:t>
            </a:r>
            <a:endParaRPr lang="en-US" altLang="ja-JP" dirty="0"/>
          </a:p>
          <a:p>
            <a:r>
              <a:rPr lang="ja-JP" altLang="en-US" dirty="0"/>
              <a:t>海外通販などで売られているものでは、ニコチンなど有害物質がはいっていることがあります。</a:t>
            </a:r>
            <a:endParaRPr lang="en-US" altLang="ja-JP" dirty="0"/>
          </a:p>
          <a:p>
            <a:endParaRPr lang="en-US" altLang="ja-JP" dirty="0"/>
          </a:p>
          <a:p>
            <a:r>
              <a:rPr lang="ja-JP" altLang="en-US" dirty="0"/>
              <a:t>またタバコ味の他にミント味やフルーツフレーバー、チョコ味などいろいろな種類があり</a:t>
            </a:r>
            <a:endParaRPr lang="en-US" altLang="ja-JP" dirty="0"/>
          </a:p>
          <a:p>
            <a:r>
              <a:rPr lang="ja-JP" altLang="en-US" dirty="0"/>
              <a:t>ハッカパイプのような感覚で、未成年者が使用することが心配されています。</a:t>
            </a:r>
            <a:endParaRPr lang="en-US" altLang="ja-JP" dirty="0"/>
          </a:p>
          <a:p>
            <a:endParaRPr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t>最近では麻薬成分の入っているものが見つかっています。</a:t>
            </a:r>
            <a:endParaRPr lang="en-US" altLang="ja-JP" dirty="0"/>
          </a:p>
          <a:p>
            <a:r>
              <a:rPr lang="ja-JP" altLang="en-US" dirty="0"/>
              <a:t>規制がないからといって安全というわけではありません。</a:t>
            </a:r>
            <a:endParaRPr lang="en-US" altLang="ja-JP" dirty="0"/>
          </a:p>
          <a:p>
            <a:r>
              <a:rPr lang="ja-JP" altLang="en-US" dirty="0"/>
              <a:t>すすめられても断りましょう。</a:t>
            </a:r>
            <a:endParaRPr lang="en-US" altLang="ja-JP" dirty="0"/>
          </a:p>
          <a:p>
            <a:endParaRPr lang="ja-JP" altLang="en-US" dirty="0"/>
          </a:p>
        </p:txBody>
      </p:sp>
      <p:sp>
        <p:nvSpPr>
          <p:cNvPr id="14438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D723194-707F-4068-A97A-B56B3EE40FBF}" type="slidenum">
              <a:rPr kumimoji="1" lang="en-US" altLang="ja-JP"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29510278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スライド イメージ プレースホルダー 1"/>
          <p:cNvSpPr>
            <a:spLocks noGrp="1" noRot="1" noChangeAspect="1" noTextEdit="1"/>
          </p:cNvSpPr>
          <p:nvPr>
            <p:ph type="sldImg"/>
          </p:nvPr>
        </p:nvSpPr>
        <p:spPr>
          <a:ln/>
        </p:spPr>
      </p:sp>
      <p:sp>
        <p:nvSpPr>
          <p:cNvPr id="14336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t>これはＥＵ（ヨーロッパ連合）のタバコパッケージです。</a:t>
            </a:r>
            <a:endParaRPr lang="en-US" altLang="ja-JP" dirty="0"/>
          </a:p>
          <a:p>
            <a:r>
              <a:rPr lang="ja-JP" altLang="en-US" dirty="0"/>
              <a:t>法律でタバコのパッケージの決まった面積にこのような警告の写真を入れなければ</a:t>
            </a:r>
            <a:endParaRPr lang="en-US" altLang="ja-JP" dirty="0"/>
          </a:p>
          <a:p>
            <a:r>
              <a:rPr lang="ja-JP" altLang="en-US" dirty="0"/>
              <a:t>いけないことになっています。</a:t>
            </a:r>
            <a:endParaRPr lang="en-US" altLang="ja-JP" dirty="0"/>
          </a:p>
          <a:p>
            <a:r>
              <a:rPr lang="ja-JP" altLang="en-US" dirty="0"/>
              <a:t>左はタールで肺が真っ黒になっていますね。真ん中の写真では歯も歯茎も黒ずんで</a:t>
            </a:r>
            <a:endParaRPr lang="en-US" altLang="ja-JP" dirty="0"/>
          </a:p>
          <a:p>
            <a:r>
              <a:rPr lang="ja-JP" altLang="en-US" dirty="0"/>
              <a:t>います。口臭も強くなるし口の中にがんができてしまうこともあります。</a:t>
            </a:r>
            <a:endParaRPr lang="en-US" altLang="ja-JP" dirty="0"/>
          </a:p>
          <a:p>
            <a:r>
              <a:rPr lang="ja-JP" altLang="en-US" dirty="0"/>
              <a:t>右はタバコで皮膚の老化が進むことをしなびたリンゴで表しています。</a:t>
            </a:r>
            <a:endParaRPr lang="en-US" altLang="ja-JP" dirty="0"/>
          </a:p>
          <a:p>
            <a:endParaRPr lang="en-US" altLang="ja-JP" dirty="0"/>
          </a:p>
          <a:p>
            <a:r>
              <a:rPr lang="ja-JP" altLang="en-US" dirty="0"/>
              <a:t>（クリック）</a:t>
            </a:r>
            <a:endParaRPr lang="en-US" altLang="ja-JP" dirty="0"/>
          </a:p>
          <a:p>
            <a:endParaRPr lang="en-US" altLang="ja-JP" dirty="0"/>
          </a:p>
          <a:p>
            <a:r>
              <a:rPr lang="ja-JP" altLang="en-US" dirty="0"/>
              <a:t>一方日本のパッケージはこんな感じですね。</a:t>
            </a:r>
            <a:endParaRPr lang="en-US" altLang="ja-JP" dirty="0"/>
          </a:p>
          <a:p>
            <a:r>
              <a:rPr lang="ja-JP" altLang="en-US" dirty="0"/>
              <a:t>下の方に文章で警告が入っていますが、そんなに体に悪い物とは思えないのでは</a:t>
            </a:r>
            <a:endParaRPr lang="en-US" altLang="ja-JP" dirty="0"/>
          </a:p>
          <a:p>
            <a:r>
              <a:rPr lang="ja-JP" altLang="en-US" dirty="0"/>
              <a:t>ないでしょうか。</a:t>
            </a:r>
            <a:endParaRPr lang="en-US" altLang="ja-JP" dirty="0"/>
          </a:p>
          <a:p>
            <a:r>
              <a:rPr lang="ja-JP" altLang="en-US" dirty="0"/>
              <a:t>特にこのパッケージは若い女性をターゲットにしたものですね。</a:t>
            </a:r>
            <a:endParaRPr lang="en-US" altLang="ja-JP" dirty="0"/>
          </a:p>
          <a:p>
            <a:endParaRPr lang="en-US" altLang="ja-JP" dirty="0"/>
          </a:p>
        </p:txBody>
      </p:sp>
      <p:sp>
        <p:nvSpPr>
          <p:cNvPr id="14336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FAD91BA3-063E-4C43-BE83-1E5E4F87A1DA}" type="slidenum">
              <a:rPr lang="en-US" altLang="ja-JP" smtClean="0">
                <a:ea typeface="ＭＳ Ｐゴシック" pitchFamily="50" charset="-128"/>
              </a:rPr>
              <a:pPr eaLnBrk="1" hangingPunct="1">
                <a:spcBef>
                  <a:spcPct val="0"/>
                </a:spcBef>
              </a:pPr>
              <a:t>52</a:t>
            </a:fld>
            <a:endParaRPr lang="en-US" altLang="ja-JP">
              <a:ea typeface="ＭＳ Ｐゴシック" pitchFamily="50" charset="-128"/>
            </a:endParaRPr>
          </a:p>
        </p:txBody>
      </p:sp>
    </p:spTree>
    <p:extLst>
      <p:ext uri="{BB962C8B-B14F-4D97-AF65-F5344CB8AC3E}">
        <p14:creationId xmlns:p14="http://schemas.microsoft.com/office/powerpoint/2010/main" val="7685929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スライド イメージ プレースホルダー 1"/>
          <p:cNvSpPr>
            <a:spLocks noGrp="1" noRot="1" noChangeAspect="1" noTextEdit="1"/>
          </p:cNvSpPr>
          <p:nvPr>
            <p:ph type="sldImg"/>
          </p:nvPr>
        </p:nvSpPr>
        <p:spPr>
          <a:ln/>
        </p:spPr>
      </p:sp>
      <p:sp>
        <p:nvSpPr>
          <p:cNvPr id="14438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t>まとめです。</a:t>
            </a:r>
            <a:endParaRPr lang="en-US" altLang="ja-JP" dirty="0"/>
          </a:p>
          <a:p>
            <a:endParaRPr lang="en-US" altLang="ja-JP" dirty="0"/>
          </a:p>
          <a:p>
            <a:r>
              <a:rPr lang="ja-JP" altLang="en-US" dirty="0"/>
              <a:t>タバコはニコチンという依存性物質を吸わせて中毒にするものです。</a:t>
            </a:r>
          </a:p>
          <a:p>
            <a:r>
              <a:rPr lang="ja-JP" altLang="en-US" dirty="0"/>
              <a:t>未成年者の方が大人より止められなくなりやすいです。</a:t>
            </a:r>
          </a:p>
          <a:p>
            <a:r>
              <a:rPr lang="ja-JP" altLang="en-US" dirty="0"/>
              <a:t>かっこいい広告で若年者を誘惑しています。</a:t>
            </a:r>
          </a:p>
          <a:p>
            <a:r>
              <a:rPr lang="ja-JP" altLang="en-US" dirty="0"/>
              <a:t>皆さんは今日勉強したので、いい「お客さん」にならないでください。</a:t>
            </a:r>
            <a:endParaRPr lang="en-US" altLang="ja-JP" dirty="0"/>
          </a:p>
          <a:p>
            <a:endParaRPr lang="en-US" altLang="ja-JP" dirty="0"/>
          </a:p>
          <a:p>
            <a:r>
              <a:rPr lang="ja-JP" altLang="en-US" dirty="0"/>
              <a:t>それから大麻という麻薬がありますが、大麻もタバコと同じように紙に巻いて吸います。</a:t>
            </a:r>
            <a:endParaRPr lang="en-US" altLang="ja-JP" dirty="0"/>
          </a:p>
          <a:p>
            <a:r>
              <a:rPr lang="ja-JP" altLang="en-US" dirty="0"/>
              <a:t>タバコを吸っているとこのような麻薬に対する抵抗感も低くなってしまいます。</a:t>
            </a:r>
            <a:endParaRPr lang="en-US" altLang="ja-JP" dirty="0"/>
          </a:p>
          <a:p>
            <a:r>
              <a:rPr lang="ja-JP" altLang="en-US" dirty="0"/>
              <a:t>このような薬物をゲートウェイドラッグといいますが、このような意味からもタバコに</a:t>
            </a:r>
            <a:endParaRPr lang="en-US" altLang="ja-JP" dirty="0"/>
          </a:p>
          <a:p>
            <a:r>
              <a:rPr lang="ja-JP" altLang="en-US" dirty="0"/>
              <a:t>手を出さないようにしてください。</a:t>
            </a:r>
          </a:p>
          <a:p>
            <a:endParaRPr lang="ja-JP" altLang="en-US" dirty="0"/>
          </a:p>
        </p:txBody>
      </p:sp>
      <p:sp>
        <p:nvSpPr>
          <p:cNvPr id="14438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6D723194-707F-4068-A97A-B56B3EE40FBF}" type="slidenum">
              <a:rPr lang="en-US" altLang="ja-JP" smtClean="0">
                <a:ea typeface="ＭＳ Ｐゴシック" pitchFamily="50" charset="-128"/>
              </a:rPr>
              <a:pPr eaLnBrk="1" hangingPunct="1">
                <a:spcBef>
                  <a:spcPct val="0"/>
                </a:spcBef>
              </a:pPr>
              <a:t>53</a:t>
            </a:fld>
            <a:endParaRPr lang="en-US" altLang="ja-JP">
              <a:ea typeface="ＭＳ Ｐゴシック" pitchFamily="50" charset="-128"/>
            </a:endParaRPr>
          </a:p>
        </p:txBody>
      </p:sp>
    </p:spTree>
    <p:extLst>
      <p:ext uri="{BB962C8B-B14F-4D97-AF65-F5344CB8AC3E}">
        <p14:creationId xmlns:p14="http://schemas.microsoft.com/office/powerpoint/2010/main" val="38035396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zh-TW" altLang="en-US" dirty="0"/>
              <a:t>未成年者飲酒禁止法</a:t>
            </a:r>
            <a:r>
              <a:rPr kumimoji="1" lang="ja-JP" altLang="en-US" dirty="0"/>
              <a:t>により未成年者にお酒を飲ませた大人も罰せられます。</a:t>
            </a:r>
            <a:endParaRPr kumimoji="1" lang="en-US" altLang="ja-JP" dirty="0"/>
          </a:p>
          <a:p>
            <a:r>
              <a:rPr kumimoji="1" lang="ja-JP" altLang="en-US" dirty="0"/>
              <a:t>例えば未成年者にお</a:t>
            </a:r>
            <a:r>
              <a:rPr lang="ja-JP" altLang="ja-JP" dirty="0"/>
              <a:t>酒を販売</a:t>
            </a:r>
            <a:r>
              <a:rPr lang="ja-JP" altLang="en-US" dirty="0"/>
              <a:t>したり飲ませたりすると</a:t>
            </a:r>
            <a:r>
              <a:rPr lang="ja-JP" altLang="ja-JP" dirty="0"/>
              <a:t>、50万円以下の</a:t>
            </a:r>
            <a:r>
              <a:rPr lang="ja-JP" altLang="en-US" dirty="0"/>
              <a:t>罰金が科されます。</a:t>
            </a:r>
            <a:endParaRPr lang="en-US" altLang="ja-JP" dirty="0"/>
          </a:p>
          <a:p>
            <a:r>
              <a:rPr lang="ja-JP" altLang="en-US" dirty="0"/>
              <a:t>なぜ未成年者に飲酒が禁止されているのかというと、未成年者がお酒を飲むと神経細胞の破壊が早まってしまうからです。</a:t>
            </a:r>
            <a:endParaRPr lang="en-US" altLang="ja-JP" dirty="0"/>
          </a:p>
          <a:p>
            <a:r>
              <a:rPr lang="ja-JP" altLang="en-US" dirty="0"/>
              <a:t>酔っ払うといい加減なことを言う大人もいますので、「</a:t>
            </a:r>
            <a:r>
              <a:rPr lang="en-US" altLang="ja-JP" dirty="0"/>
              <a:t>20</a:t>
            </a:r>
            <a:r>
              <a:rPr lang="ja-JP" altLang="en-US" dirty="0"/>
              <a:t>歳になるまでは飲みません」ときっぱり断ってください。</a:t>
            </a:r>
            <a:endParaRPr lang="en-US" altLang="ja-JP" dirty="0"/>
          </a:p>
          <a:p>
            <a:endParaRPr lang="en-US" altLang="ja-JP" dirty="0"/>
          </a:p>
        </p:txBody>
      </p:sp>
      <p:sp>
        <p:nvSpPr>
          <p:cNvPr id="4" name="スライド番号プレースホルダー 3"/>
          <p:cNvSpPr>
            <a:spLocks noGrp="1"/>
          </p:cNvSpPr>
          <p:nvPr>
            <p:ph type="sldNum" sz="quarter" idx="10"/>
          </p:nvPr>
        </p:nvSpPr>
        <p:spPr/>
        <p:txBody>
          <a:bodyPr/>
          <a:lstStyle/>
          <a:p>
            <a:pPr>
              <a:defRPr/>
            </a:pPr>
            <a:fld id="{4D9BA7E6-61BE-4C17-8B67-2790789066A1}" type="slidenum">
              <a:rPr lang="en-US" altLang="ja-JP" smtClean="0">
                <a:solidFill>
                  <a:prstClr val="black"/>
                </a:solidFill>
              </a:rPr>
              <a:pPr>
                <a:defRPr/>
              </a:pPr>
              <a:t>55</a:t>
            </a:fld>
            <a:endParaRPr lang="en-US" altLang="ja-JP">
              <a:solidFill>
                <a:prstClr val="black"/>
              </a:solidFill>
            </a:endParaRPr>
          </a:p>
        </p:txBody>
      </p:sp>
    </p:spTree>
    <p:extLst>
      <p:ext uri="{BB962C8B-B14F-4D97-AF65-F5344CB8AC3E}">
        <p14:creationId xmlns:p14="http://schemas.microsoft.com/office/powerpoint/2010/main" val="28485984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まぎらわしいデザインがありますね。</a:t>
            </a:r>
          </a:p>
          <a:p>
            <a:r>
              <a:rPr kumimoji="1" lang="ja-JP" altLang="en-US" dirty="0"/>
              <a:t>でもみなさんが間違えて買ってしまうことはないと思います。</a:t>
            </a:r>
          </a:p>
          <a:p>
            <a:r>
              <a:rPr kumimoji="1" lang="ja-JP" altLang="en-US" dirty="0"/>
              <a:t>ところがキャンプやお祭りなどでクーラーボックスにまとめて入っていたり、大人が間違えて渡してしまったりしたらどうですか？</a:t>
            </a:r>
          </a:p>
          <a:p>
            <a:r>
              <a:rPr kumimoji="1" lang="ja-JP" altLang="en-US" dirty="0"/>
              <a:t>実際に間違えて飲んでしまう事故がかなりありますので注意してください。</a:t>
            </a:r>
          </a:p>
        </p:txBody>
      </p:sp>
      <p:sp>
        <p:nvSpPr>
          <p:cNvPr id="4" name="スライド番号プレースホルダー 3"/>
          <p:cNvSpPr>
            <a:spLocks noGrp="1"/>
          </p:cNvSpPr>
          <p:nvPr>
            <p:ph type="sldNum" sz="quarter" idx="10"/>
          </p:nvPr>
        </p:nvSpPr>
        <p:spPr/>
        <p:txBody>
          <a:bodyPr/>
          <a:lstStyle/>
          <a:p>
            <a:pPr>
              <a:defRPr/>
            </a:pPr>
            <a:fld id="{4D9BA7E6-61BE-4C17-8B67-2790789066A1}" type="slidenum">
              <a:rPr lang="en-US" altLang="ja-JP" smtClean="0">
                <a:solidFill>
                  <a:prstClr val="black"/>
                </a:solidFill>
              </a:rPr>
              <a:pPr>
                <a:defRPr/>
              </a:pPr>
              <a:t>56</a:t>
            </a:fld>
            <a:endParaRPr lang="en-US" altLang="ja-JP">
              <a:solidFill>
                <a:prstClr val="black"/>
              </a:solidFill>
            </a:endParaRPr>
          </a:p>
        </p:txBody>
      </p:sp>
    </p:spTree>
    <p:extLst>
      <p:ext uri="{BB962C8B-B14F-4D97-AF65-F5344CB8AC3E}">
        <p14:creationId xmlns:p14="http://schemas.microsoft.com/office/powerpoint/2010/main" val="33761282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アルコールは、脳の中枢神経のはたらきを抑えます。</a:t>
            </a:r>
          </a:p>
          <a:p>
            <a:r>
              <a:rPr lang="ja-JP" altLang="en-US" dirty="0"/>
              <a:t>まず理性をつかさどる大脳皮質がマヒし、判断力が鈍り、声が大きくなったりします。</a:t>
            </a:r>
          </a:p>
        </p:txBody>
      </p:sp>
      <p:sp>
        <p:nvSpPr>
          <p:cNvPr id="4" name="スライド番号プレースホルダー 3"/>
          <p:cNvSpPr>
            <a:spLocks noGrp="1"/>
          </p:cNvSpPr>
          <p:nvPr>
            <p:ph type="sldNum" sz="quarter" idx="10"/>
          </p:nvPr>
        </p:nvSpPr>
        <p:spPr/>
        <p:txBody>
          <a:bodyPr/>
          <a:lstStyle/>
          <a:p>
            <a:pPr>
              <a:defRPr/>
            </a:pPr>
            <a:fld id="{4D9BA7E6-61BE-4C17-8B67-2790789066A1}" type="slidenum">
              <a:rPr lang="en-US" altLang="ja-JP" smtClean="0">
                <a:solidFill>
                  <a:prstClr val="black"/>
                </a:solidFill>
              </a:rPr>
              <a:pPr>
                <a:defRPr/>
              </a:pPr>
              <a:t>57</a:t>
            </a:fld>
            <a:endParaRPr lang="en-US" altLang="ja-JP">
              <a:solidFill>
                <a:prstClr val="black"/>
              </a:solidFill>
            </a:endParaRPr>
          </a:p>
        </p:txBody>
      </p:sp>
    </p:spTree>
    <p:extLst>
      <p:ext uri="{BB962C8B-B14F-4D97-AF65-F5344CB8AC3E}">
        <p14:creationId xmlns:p14="http://schemas.microsoft.com/office/powerpoint/2010/main" val="14581842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さらに飲み続けると、運動をつかさどる部分がマヒし千鳥足になります。</a:t>
            </a:r>
          </a:p>
        </p:txBody>
      </p:sp>
      <p:sp>
        <p:nvSpPr>
          <p:cNvPr id="4" name="スライド番号プレースホルダー 3"/>
          <p:cNvSpPr>
            <a:spLocks noGrp="1"/>
          </p:cNvSpPr>
          <p:nvPr>
            <p:ph type="sldNum" sz="quarter" idx="10"/>
          </p:nvPr>
        </p:nvSpPr>
        <p:spPr/>
        <p:txBody>
          <a:bodyPr/>
          <a:lstStyle/>
          <a:p>
            <a:pPr>
              <a:defRPr/>
            </a:pPr>
            <a:fld id="{4D9BA7E6-61BE-4C17-8B67-2790789066A1}" type="slidenum">
              <a:rPr lang="en-US" altLang="ja-JP" smtClean="0">
                <a:solidFill>
                  <a:prstClr val="black"/>
                </a:solidFill>
              </a:rPr>
              <a:pPr>
                <a:defRPr/>
              </a:pPr>
              <a:t>58</a:t>
            </a:fld>
            <a:endParaRPr lang="en-US" altLang="ja-JP">
              <a:solidFill>
                <a:prstClr val="black"/>
              </a:solidFill>
            </a:endParaRPr>
          </a:p>
        </p:txBody>
      </p:sp>
    </p:spTree>
    <p:extLst>
      <p:ext uri="{BB962C8B-B14F-4D97-AF65-F5344CB8AC3E}">
        <p14:creationId xmlns:p14="http://schemas.microsoft.com/office/powerpoint/2010/main" val="37028455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さらに飲むと記憶をつかさどる部分などもマヒしはじめ、意識がはっきりしなくなり、吐いてしまったりします。</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D9BA7E6-61BE-4C17-8B67-2790789066A1}" type="slidenum">
              <a:rPr lang="en-US" altLang="ja-JP" smtClean="0">
                <a:solidFill>
                  <a:prstClr val="black"/>
                </a:solidFill>
              </a:rPr>
              <a:pPr>
                <a:defRPr/>
              </a:pPr>
              <a:t>59</a:t>
            </a:fld>
            <a:endParaRPr lang="en-US" altLang="ja-JP">
              <a:solidFill>
                <a:prstClr val="black"/>
              </a:solidFill>
            </a:endParaRPr>
          </a:p>
        </p:txBody>
      </p:sp>
    </p:spTree>
    <p:extLst>
      <p:ext uri="{BB962C8B-B14F-4D97-AF65-F5344CB8AC3E}">
        <p14:creationId xmlns:p14="http://schemas.microsoft.com/office/powerpoint/2010/main" val="12706852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お酒を飲みすぎると脳がマヒすると話しましたが、呼吸をつかさどる延髄にまでマヒがひろがると、</a:t>
            </a:r>
            <a:endParaRPr lang="en-US" altLang="ja-JP" dirty="0"/>
          </a:p>
          <a:p>
            <a:r>
              <a:rPr lang="ja-JP" altLang="en-US" dirty="0"/>
              <a:t>最悪の場合、死にいたります。</a:t>
            </a:r>
            <a:endParaRPr lang="en-US" altLang="ja-JP" dirty="0"/>
          </a:p>
          <a:p>
            <a:r>
              <a:rPr lang="ja-JP" altLang="en-US" dirty="0"/>
              <a:t>毎年ニュースになりますが、一気飲みで亡くなる大学生がいますね。</a:t>
            </a:r>
            <a:endParaRPr lang="en-US" altLang="ja-JP" dirty="0"/>
          </a:p>
          <a:p>
            <a:r>
              <a:rPr lang="ja-JP" altLang="en-US" dirty="0"/>
              <a:t>たった一度の飲みすぎで死んでしまうこともあるのです。</a:t>
            </a:r>
            <a:endParaRPr lang="en-US" altLang="ja-JP" dirty="0"/>
          </a:p>
          <a:p>
            <a:endParaRPr lang="en-US" altLang="ja-JP" dirty="0"/>
          </a:p>
        </p:txBody>
      </p:sp>
      <p:sp>
        <p:nvSpPr>
          <p:cNvPr id="4" name="スライド番号プレースホルダー 3"/>
          <p:cNvSpPr>
            <a:spLocks noGrp="1"/>
          </p:cNvSpPr>
          <p:nvPr>
            <p:ph type="sldNum" sz="quarter" idx="10"/>
          </p:nvPr>
        </p:nvSpPr>
        <p:spPr/>
        <p:txBody>
          <a:bodyPr/>
          <a:lstStyle/>
          <a:p>
            <a:pPr>
              <a:defRPr/>
            </a:pPr>
            <a:fld id="{4D9BA7E6-61BE-4C17-8B67-2790789066A1}" type="slidenum">
              <a:rPr lang="en-US" altLang="ja-JP" smtClean="0">
                <a:solidFill>
                  <a:prstClr val="black"/>
                </a:solidFill>
              </a:rPr>
              <a:pPr>
                <a:defRPr/>
              </a:pPr>
              <a:t>60</a:t>
            </a:fld>
            <a:endParaRPr lang="en-US" altLang="ja-JP">
              <a:solidFill>
                <a:prstClr val="black"/>
              </a:solidFill>
            </a:endParaRPr>
          </a:p>
        </p:txBody>
      </p:sp>
    </p:spTree>
    <p:extLst>
      <p:ext uri="{BB962C8B-B14F-4D97-AF65-F5344CB8AC3E}">
        <p14:creationId xmlns:p14="http://schemas.microsoft.com/office/powerpoint/2010/main" val="864770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スライド イメージ プレースホルダ 1"/>
          <p:cNvSpPr>
            <a:spLocks noGrp="1" noRot="1" noChangeAspect="1" noTextEdit="1"/>
          </p:cNvSpPr>
          <p:nvPr>
            <p:ph type="sldImg"/>
          </p:nvPr>
        </p:nvSpPr>
        <p:spPr>
          <a:ln/>
        </p:spPr>
      </p:sp>
      <p:sp>
        <p:nvSpPr>
          <p:cNvPr id="88067"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t>動物についてはみなさんは知識があったので、正しい答えがわかりましたが、薬については知識がなかったので正解がわかりませんでした。</a:t>
            </a:r>
            <a:endParaRPr lang="en-US" altLang="ja-JP" dirty="0"/>
          </a:p>
          <a:p>
            <a:r>
              <a:rPr lang="ja-JP" altLang="en-US" dirty="0"/>
              <a:t>薬は正しい使い方や副作用などの情報があって初めて薬といえるもので、症状にあったものを正しい量、正しい方法で使わなければ効果が期待できないだけでなく、副作用の危険も高まります。</a:t>
            </a:r>
            <a:endParaRPr lang="en-US" altLang="ja-JP"/>
          </a:p>
          <a:p>
            <a:endParaRPr lang="en-US" altLang="ja-JP" dirty="0"/>
          </a:p>
          <a:p>
            <a:r>
              <a:rPr lang="ja-JP" altLang="en-US" dirty="0"/>
              <a:t>情報がなければ、薬は形や色などでは何に効く薬なのか、あるいは危険な薬物なのも分かりません。</a:t>
            </a:r>
            <a:endParaRPr lang="en-US" altLang="ja-JP" dirty="0"/>
          </a:p>
          <a:p>
            <a:r>
              <a:rPr lang="ja-JP" altLang="en-US" dirty="0"/>
              <a:t>みなさんがネコだと思っている小さい錠剤が、実はライオンだったりするかもしれません。</a:t>
            </a:r>
            <a:endParaRPr lang="en-US" altLang="ja-JP" dirty="0"/>
          </a:p>
          <a:p>
            <a:r>
              <a:rPr lang="ja-JP" altLang="en-US" dirty="0"/>
              <a:t>薬について正しく理解することがとても大切です。</a:t>
            </a:r>
          </a:p>
        </p:txBody>
      </p:sp>
      <p:sp>
        <p:nvSpPr>
          <p:cNvPr id="88068"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51015A97-4C1A-4579-BDAF-908586C8F439}" type="slidenum">
              <a:rPr lang="en-US" altLang="ja-JP" smtClean="0">
                <a:ea typeface="ＭＳ Ｐゴシック" pitchFamily="50" charset="-128"/>
              </a:rPr>
              <a:pPr eaLnBrk="1" hangingPunct="1">
                <a:spcBef>
                  <a:spcPct val="0"/>
                </a:spcBef>
              </a:pPr>
              <a:t>6</a:t>
            </a:fld>
            <a:endParaRPr lang="en-US" altLang="ja-JP">
              <a:ea typeface="ＭＳ Ｐゴシック" pitchFamily="50" charset="-128"/>
            </a:endParaRPr>
          </a:p>
        </p:txBody>
      </p:sp>
    </p:spTree>
    <p:extLst>
      <p:ext uri="{BB962C8B-B14F-4D97-AF65-F5344CB8AC3E}">
        <p14:creationId xmlns:p14="http://schemas.microsoft.com/office/powerpoint/2010/main" val="37704535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アルコールは体の中で分解され、アセトアルデヒドという物質になります。</a:t>
            </a:r>
            <a:endParaRPr kumimoji="1" lang="en-US" altLang="ja-JP" dirty="0"/>
          </a:p>
          <a:p>
            <a:r>
              <a:rPr kumimoji="1" lang="ja-JP" altLang="en-US" dirty="0"/>
              <a:t>このアセトアルデヒドがいろいろな悪さをするのですが、特に日本人ではアセトアルデヒドを</a:t>
            </a:r>
          </a:p>
          <a:p>
            <a:r>
              <a:rPr kumimoji="1" lang="ja-JP" altLang="en-US" dirty="0"/>
              <a:t>分解する能力のない人が多いのです。</a:t>
            </a:r>
          </a:p>
          <a:p>
            <a:r>
              <a:rPr lang="ja-JP" altLang="en-US" dirty="0"/>
              <a:t>鍛えれば飲めるようになるとか、根性があれば</a:t>
            </a:r>
            <a:r>
              <a:rPr lang="ja-JP" altLang="en-US" dirty="0" err="1"/>
              <a:t>飲めるなどどいう</a:t>
            </a:r>
            <a:r>
              <a:rPr lang="ja-JP" altLang="en-US" dirty="0"/>
              <a:t>人がいますが、それは間違いです。</a:t>
            </a:r>
            <a:endParaRPr lang="en-US" altLang="ja-JP" dirty="0"/>
          </a:p>
          <a:p>
            <a:r>
              <a:rPr lang="ja-JP" altLang="en-US" dirty="0"/>
              <a:t>飲めない人には１滴も飲めないということも知っておいてください。</a:t>
            </a:r>
            <a:endParaRPr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D9BA7E6-61BE-4C17-8B67-2790789066A1}" type="slidenum">
              <a:rPr lang="en-US" altLang="ja-JP" smtClean="0">
                <a:solidFill>
                  <a:prstClr val="black"/>
                </a:solidFill>
              </a:rPr>
              <a:pPr>
                <a:defRPr/>
              </a:pPr>
              <a:t>61</a:t>
            </a:fld>
            <a:endParaRPr lang="en-US" altLang="ja-JP">
              <a:solidFill>
                <a:prstClr val="black"/>
              </a:solidFill>
            </a:endParaRPr>
          </a:p>
        </p:txBody>
      </p:sp>
    </p:spTree>
    <p:extLst>
      <p:ext uri="{BB962C8B-B14F-4D97-AF65-F5344CB8AC3E}">
        <p14:creationId xmlns:p14="http://schemas.microsoft.com/office/powerpoint/2010/main" val="360044938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2188" y="768350"/>
            <a:ext cx="5114925" cy="3836988"/>
          </a:xfrm>
        </p:spPr>
      </p:sp>
      <p:sp>
        <p:nvSpPr>
          <p:cNvPr id="3" name="ノート プレースホルダー 2"/>
          <p:cNvSpPr>
            <a:spLocks noGrp="1"/>
          </p:cNvSpPr>
          <p:nvPr>
            <p:ph type="body" idx="1"/>
          </p:nvPr>
        </p:nvSpPr>
        <p:spPr/>
        <p:txBody>
          <a:bodyPr/>
          <a:lstStyle/>
          <a:p>
            <a:r>
              <a:rPr kumimoji="1" lang="ja-JP" altLang="en-US" dirty="0"/>
              <a:t>カフェインも乱用薬物ではありませんが、カフェインを多く含む飲料が販売されていて</a:t>
            </a:r>
            <a:endParaRPr kumimoji="1" lang="en-US" altLang="ja-JP" dirty="0"/>
          </a:p>
          <a:p>
            <a:r>
              <a:rPr kumimoji="1" lang="ja-JP" altLang="en-US" dirty="0"/>
              <a:t>飲み過ぎになる場合があるので少しお話します。</a:t>
            </a:r>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0A6F76EE-6DE4-4ED3-AC1F-D8126A045DBB}" type="slidenum">
              <a:rPr lang="en-US" altLang="ja-JP" smtClean="0"/>
              <a:t>62</a:t>
            </a:fld>
            <a:endParaRPr lang="en-US" altLang="ja-JP"/>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2188" y="768350"/>
            <a:ext cx="5114925" cy="3836988"/>
          </a:xfrm>
        </p:spPr>
      </p:sp>
      <p:sp>
        <p:nvSpPr>
          <p:cNvPr id="3" name="ノート プレースホルダー 2"/>
          <p:cNvSpPr>
            <a:spLocks noGrp="1"/>
          </p:cNvSpPr>
          <p:nvPr>
            <p:ph type="body" idx="1"/>
          </p:nvPr>
        </p:nvSpPr>
        <p:spPr/>
        <p:txBody>
          <a:bodyPr/>
          <a:lstStyle/>
          <a:p>
            <a:r>
              <a:rPr kumimoji="1" lang="ja-JP" altLang="en-US" dirty="0"/>
              <a:t>飲んでよい量について日本では正式な決まりはありませんが、１日の量として大人で</a:t>
            </a:r>
            <a:r>
              <a:rPr kumimoji="1" lang="en-US" altLang="ja-JP" dirty="0"/>
              <a:t>400mg</a:t>
            </a:r>
            <a:r>
              <a:rPr kumimoji="1" lang="ja-JP" altLang="en-US" dirty="0"/>
              <a:t>（コーヒー</a:t>
            </a:r>
            <a:r>
              <a:rPr kumimoji="1" lang="en-US" altLang="ja-JP" dirty="0"/>
              <a:t>3</a:t>
            </a:r>
            <a:r>
              <a:rPr kumimoji="1" lang="ja-JP" altLang="en-US" dirty="0"/>
              <a:t>～</a:t>
            </a:r>
            <a:r>
              <a:rPr kumimoji="1" lang="en-US" altLang="ja-JP" dirty="0"/>
              <a:t>4</a:t>
            </a:r>
            <a:r>
              <a:rPr kumimoji="1" lang="ja-JP" altLang="en-US" dirty="0"/>
              <a:t>杯くらい）</a:t>
            </a:r>
            <a:endParaRPr kumimoji="1" lang="en-US" altLang="ja-JP" dirty="0"/>
          </a:p>
          <a:p>
            <a:r>
              <a:rPr kumimoji="1" lang="ja-JP" altLang="en-US" dirty="0"/>
              <a:t>小児では</a:t>
            </a:r>
            <a:r>
              <a:rPr kumimoji="1" lang="en-US" altLang="ja-JP" dirty="0"/>
              <a:t>85mg</a:t>
            </a:r>
            <a:r>
              <a:rPr kumimoji="1" lang="ja-JP" altLang="en-US" dirty="0"/>
              <a:t>（ペットボトルのお茶</a:t>
            </a:r>
            <a:r>
              <a:rPr kumimoji="1" lang="en-US" altLang="ja-JP" dirty="0"/>
              <a:t>1</a:t>
            </a:r>
            <a:r>
              <a:rPr kumimoji="1" lang="ja-JP" altLang="en-US" dirty="0"/>
              <a:t>本くらい）を目安としてください。</a:t>
            </a:r>
            <a:endParaRPr kumimoji="1" lang="en-US" altLang="ja-JP" dirty="0"/>
          </a:p>
          <a:p>
            <a:r>
              <a:rPr kumimoji="1" lang="ja-JP" altLang="en-US" dirty="0"/>
              <a:t>特にエナジードリンクはカフェイン量も多く、さらにゴクゴクと飲みやすいのでカフェインの摂り過ぎになりやすいです。</a:t>
            </a:r>
            <a:endParaRPr kumimoji="1" lang="en-US" altLang="ja-JP" dirty="0"/>
          </a:p>
          <a:p>
            <a:endParaRPr kumimoji="1" lang="en-US" altLang="ja-JP" dirty="0"/>
          </a:p>
          <a:p>
            <a:r>
              <a:rPr lang="ja-JP" altLang="en-US" dirty="0"/>
              <a:t>エナジードリンクと眠気覚ましの錠剤を続けて飲んでしまうと簡単に</a:t>
            </a:r>
            <a:r>
              <a:rPr lang="en-US" altLang="ja-JP" dirty="0"/>
              <a:t>1000mg</a:t>
            </a:r>
            <a:r>
              <a:rPr lang="ja-JP" altLang="en-US" dirty="0"/>
              <a:t>を超えてしまい、実際に死亡した例があります。</a:t>
            </a:r>
            <a:endParaRPr lang="en-US" altLang="ja-JP" dirty="0"/>
          </a:p>
          <a:p>
            <a:r>
              <a:rPr lang="ja-JP" altLang="en-US"/>
              <a:t>エナジードリンクは飲んだ感じは普通のジュースのようですが、十分注意してください。</a:t>
            </a:r>
            <a:endParaRPr lang="ja-JP" altLang="en-US" dirty="0"/>
          </a:p>
          <a:p>
            <a:endParaRPr lang="en-US" altLang="ja-JP" dirty="0"/>
          </a:p>
          <a:p>
            <a:r>
              <a:rPr lang="ja-JP" altLang="en-US" dirty="0"/>
              <a:t>（参考）一度に１グラム以上を摂取すると中毒症状が出るとされ、激しい吐き気やめまい、</a:t>
            </a:r>
            <a:endParaRPr lang="en-US" altLang="ja-JP" dirty="0"/>
          </a:p>
          <a:p>
            <a:r>
              <a:rPr lang="ja-JP" altLang="en-US" dirty="0"/>
              <a:t>動悸などの症状があらわれます。</a:t>
            </a:r>
            <a:endParaRPr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0A6F76EE-6DE4-4ED3-AC1F-D8126A045DBB}" type="slidenum">
              <a:rPr lang="en-US" altLang="ja-JP" smtClean="0"/>
              <a:t>63</a:t>
            </a:fld>
            <a:endParaRPr lang="en-US" altLang="ja-JP"/>
          </a:p>
        </p:txBody>
      </p:sp>
    </p:spTree>
    <p:extLst>
      <p:ext uri="{BB962C8B-B14F-4D97-AF65-F5344CB8AC3E}">
        <p14:creationId xmlns:p14="http://schemas.microsoft.com/office/powerpoint/2010/main" val="375644075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CFCBFE61-8CAC-4801-B8E5-4EC5C607FC01}" type="slidenum">
              <a:rPr lang="en-US" altLang="ja-JP" smtClean="0">
                <a:ea typeface="ＭＳ Ｐゴシック" pitchFamily="50" charset="-128"/>
              </a:rPr>
              <a:pPr eaLnBrk="1" hangingPunct="1">
                <a:spcBef>
                  <a:spcPct val="0"/>
                </a:spcBef>
              </a:pPr>
              <a:t>64</a:t>
            </a:fld>
            <a:endParaRPr lang="en-US" altLang="ja-JP">
              <a:ea typeface="ＭＳ Ｐゴシック" pitchFamily="50" charset="-128"/>
            </a:endParaRPr>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ea typeface="ＭＳ ゴシック" pitchFamily="49" charset="-128"/>
              </a:rPr>
              <a:t>ではここで薬物乱用のビデオを見てもらいます（約</a:t>
            </a:r>
            <a:r>
              <a:rPr lang="en-US" altLang="ja-JP" dirty="0">
                <a:ea typeface="ＭＳ ゴシック" pitchFamily="49" charset="-128"/>
              </a:rPr>
              <a:t>15</a:t>
            </a:r>
            <a:r>
              <a:rPr lang="ja-JP" altLang="en-US" dirty="0">
                <a:ea typeface="ＭＳ ゴシック" pitchFamily="49" charset="-128"/>
              </a:rPr>
              <a:t>分）</a:t>
            </a:r>
          </a:p>
        </p:txBody>
      </p:sp>
    </p:spTree>
    <p:extLst>
      <p:ext uri="{BB962C8B-B14F-4D97-AF65-F5344CB8AC3E}">
        <p14:creationId xmlns:p14="http://schemas.microsoft.com/office/powerpoint/2010/main" val="69382114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スライド イメージ プレースホルダ 1"/>
          <p:cNvSpPr>
            <a:spLocks noGrp="1" noRot="1" noChangeAspect="1" noTextEdit="1"/>
          </p:cNvSpPr>
          <p:nvPr>
            <p:ph type="sldImg"/>
          </p:nvPr>
        </p:nvSpPr>
        <p:spPr>
          <a:ln/>
        </p:spPr>
      </p:sp>
      <p:sp>
        <p:nvSpPr>
          <p:cNvPr id="147459"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t>他にもいろいろな薬物がありますが、特に日本で乱用されることの多いのは覚せい剤、大麻です。</a:t>
            </a:r>
            <a:endParaRPr lang="en-US" altLang="ja-JP" dirty="0"/>
          </a:p>
          <a:p>
            <a:r>
              <a:rPr lang="ja-JP" altLang="en-US" dirty="0"/>
              <a:t>覚せい剤は別名としてシャブ、エス、スピード、アイスなどと呼ばれます。</a:t>
            </a:r>
            <a:endParaRPr lang="en-US" altLang="ja-JP" dirty="0"/>
          </a:p>
          <a:p>
            <a:r>
              <a:rPr lang="ja-JP" altLang="en-US" dirty="0"/>
              <a:t>大麻は別名としてマリファナ、ハッパ、ハシシ、チョコ、草、野菜などと呼ばれています。</a:t>
            </a:r>
            <a:endParaRPr lang="en-US" altLang="ja-JP" dirty="0"/>
          </a:p>
          <a:p>
            <a:r>
              <a:rPr lang="ja-JP" altLang="en-US" dirty="0"/>
              <a:t>特に大麻はネットやＳＮＳの間違った情報を信じて、若い人のあいだで乱用が増えています。</a:t>
            </a:r>
            <a:endParaRPr lang="en-US" altLang="ja-JP" dirty="0"/>
          </a:p>
          <a:p>
            <a:r>
              <a:rPr lang="ja-JP" altLang="en-US" dirty="0"/>
              <a:t>吸入するだけでなくチョコレートやクッキーなどに混ぜたり、電子タバコで吸ったりするなど</a:t>
            </a:r>
            <a:endParaRPr lang="en-US" altLang="ja-JP" dirty="0"/>
          </a:p>
          <a:p>
            <a:r>
              <a:rPr lang="ja-JP" altLang="en-US" dirty="0"/>
              <a:t>乱用がわかりにくい面があります。</a:t>
            </a:r>
            <a:endParaRPr lang="en-US" altLang="ja-JP" dirty="0"/>
          </a:p>
          <a:p>
            <a:r>
              <a:rPr lang="ja-JP" altLang="en-US" dirty="0"/>
              <a:t>また睡眠薬や安定剤、咳止め、かぜ薬などの医薬品であっても乱用目的で使用すると</a:t>
            </a:r>
            <a:endParaRPr lang="en-US" altLang="ja-JP" dirty="0"/>
          </a:p>
          <a:p>
            <a:r>
              <a:rPr lang="ja-JP" altLang="en-US" dirty="0"/>
              <a:t>薬物と同じような依存症になってしまします。</a:t>
            </a:r>
          </a:p>
        </p:txBody>
      </p:sp>
      <p:sp>
        <p:nvSpPr>
          <p:cNvPr id="147460"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59BB476B-A593-4DA5-89FC-137222B2C3C6}" type="slidenum">
              <a:rPr lang="en-US" altLang="ja-JP" smtClean="0">
                <a:ea typeface="ＭＳ Ｐゴシック" pitchFamily="50" charset="-128"/>
              </a:rPr>
              <a:pPr eaLnBrk="1" hangingPunct="1">
                <a:spcBef>
                  <a:spcPct val="0"/>
                </a:spcBef>
              </a:pPr>
              <a:t>65</a:t>
            </a:fld>
            <a:endParaRPr lang="en-US" altLang="ja-JP">
              <a:ea typeface="ＭＳ Ｐゴシック" pitchFamily="50" charset="-128"/>
            </a:endParaRPr>
          </a:p>
        </p:txBody>
      </p:sp>
    </p:spTree>
    <p:extLst>
      <p:ext uri="{BB962C8B-B14F-4D97-AF65-F5344CB8AC3E}">
        <p14:creationId xmlns:p14="http://schemas.microsoft.com/office/powerpoint/2010/main" val="294566877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スライド イメージ プレースホルダー 1"/>
          <p:cNvSpPr>
            <a:spLocks noGrp="1" noRot="1" noChangeAspect="1" noTextEdit="1"/>
          </p:cNvSpPr>
          <p:nvPr>
            <p:ph type="sldImg"/>
          </p:nvPr>
        </p:nvSpPr>
        <p:spPr>
          <a:ln/>
        </p:spPr>
      </p:sp>
      <p:sp>
        <p:nvSpPr>
          <p:cNvPr id="14848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t>ビデオの復讐問題です。</a:t>
            </a:r>
            <a:endParaRPr lang="en-US" altLang="ja-JP" dirty="0"/>
          </a:p>
          <a:p>
            <a:endParaRPr lang="ja-JP" altLang="en-US" dirty="0"/>
          </a:p>
          <a:p>
            <a:r>
              <a:rPr lang="ja-JP" altLang="en-US" dirty="0"/>
              <a:t>危険ドラッグは見かけ上は薬物ではないように見えますが、危険性は麻薬と同じかそれ以上に危険な薬物なのです。</a:t>
            </a:r>
          </a:p>
          <a:p>
            <a:r>
              <a:rPr lang="ja-JP" altLang="en-US" dirty="0"/>
              <a:t>なぜかというとどのような薬物がどれくらいの量入っているかまったくわからないからです。</a:t>
            </a:r>
            <a:endParaRPr lang="en-US" altLang="ja-JP" dirty="0"/>
          </a:p>
          <a:p>
            <a:r>
              <a:rPr lang="ja-JP" altLang="en-US" dirty="0"/>
              <a:t>そして規制されるたびにどんどん作用が強くなってきています。</a:t>
            </a:r>
          </a:p>
        </p:txBody>
      </p:sp>
      <p:sp>
        <p:nvSpPr>
          <p:cNvPr id="14848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EA8B9EAA-87FF-4456-91E7-10750EFDD201}" type="slidenum">
              <a:rPr lang="en-US" altLang="ja-JP" smtClean="0">
                <a:ea typeface="ＭＳ Ｐゴシック" pitchFamily="50" charset="-128"/>
              </a:rPr>
              <a:pPr eaLnBrk="1" hangingPunct="1">
                <a:spcBef>
                  <a:spcPct val="0"/>
                </a:spcBef>
              </a:pPr>
              <a:t>66</a:t>
            </a:fld>
            <a:endParaRPr lang="en-US" altLang="ja-JP">
              <a:ea typeface="ＭＳ Ｐゴシック" pitchFamily="50" charset="-128"/>
            </a:endParaRPr>
          </a:p>
        </p:txBody>
      </p:sp>
    </p:spTree>
    <p:extLst>
      <p:ext uri="{BB962C8B-B14F-4D97-AF65-F5344CB8AC3E}">
        <p14:creationId xmlns:p14="http://schemas.microsoft.com/office/powerpoint/2010/main" val="199599856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スライド イメージ プレースホルダー 1"/>
          <p:cNvSpPr>
            <a:spLocks noGrp="1" noRot="1" noChangeAspect="1" noTextEdit="1"/>
          </p:cNvSpPr>
          <p:nvPr>
            <p:ph type="sldImg"/>
          </p:nvPr>
        </p:nvSpPr>
        <p:spPr>
          <a:ln/>
        </p:spPr>
      </p:sp>
      <p:sp>
        <p:nvSpPr>
          <p:cNvPr id="14848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t>危険ドラッグという言葉をニュースなどで聞いたことがあると思います。</a:t>
            </a:r>
          </a:p>
          <a:p>
            <a:r>
              <a:rPr lang="ja-JP" altLang="en-US" dirty="0"/>
              <a:t>いままで脱法ハーブとか脱法ドラッグなどと言われていました。</a:t>
            </a:r>
          </a:p>
          <a:p>
            <a:endParaRPr lang="ja-JP" altLang="en-US" dirty="0"/>
          </a:p>
          <a:p>
            <a:r>
              <a:rPr lang="ja-JP" altLang="en-US" dirty="0"/>
              <a:t>危険ドラッグは「見かけ上は作用が弱いように見えますが、危険性は麻薬と同じかそれ以上に」危険な薬物なのです。</a:t>
            </a:r>
          </a:p>
          <a:p>
            <a:r>
              <a:rPr lang="ja-JP" altLang="en-US" dirty="0"/>
              <a:t>なぜかというとどのような薬物がどれくらいの量入っているかまったくわからないからです。</a:t>
            </a:r>
          </a:p>
          <a:p>
            <a:r>
              <a:rPr lang="ja-JP" altLang="en-US" dirty="0"/>
              <a:t>危険ドラッグの１度の使用で死んでしまう人もいます。</a:t>
            </a:r>
          </a:p>
        </p:txBody>
      </p:sp>
      <p:sp>
        <p:nvSpPr>
          <p:cNvPr id="14848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EA8B9EAA-87FF-4456-91E7-10750EFDD201}" type="slidenum">
              <a:rPr lang="en-US" altLang="ja-JP" smtClean="0">
                <a:ea typeface="ＭＳ Ｐゴシック" pitchFamily="50" charset="-128"/>
              </a:rPr>
              <a:pPr eaLnBrk="1" hangingPunct="1">
                <a:spcBef>
                  <a:spcPct val="0"/>
                </a:spcBef>
              </a:pPr>
              <a:t>67</a:t>
            </a:fld>
            <a:endParaRPr lang="en-US" altLang="ja-JP">
              <a:ea typeface="ＭＳ Ｐゴシック" pitchFamily="50" charset="-128"/>
            </a:endParaRPr>
          </a:p>
        </p:txBody>
      </p:sp>
    </p:spTree>
    <p:extLst>
      <p:ext uri="{BB962C8B-B14F-4D97-AF65-F5344CB8AC3E}">
        <p14:creationId xmlns:p14="http://schemas.microsoft.com/office/powerpoint/2010/main" val="199599856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スライド イメージ プレースホルダー 1"/>
          <p:cNvSpPr>
            <a:spLocks noGrp="1" noRot="1" noChangeAspect="1" noTextEdit="1"/>
          </p:cNvSpPr>
          <p:nvPr>
            <p:ph type="sldImg"/>
          </p:nvPr>
        </p:nvSpPr>
        <p:spPr>
          <a:ln/>
        </p:spPr>
      </p:sp>
      <p:sp>
        <p:nvSpPr>
          <p:cNvPr id="14950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t>「お香」「アロマ」などと安全なもののように販売されていますが、実際は植物片に合成薬物を</a:t>
            </a:r>
          </a:p>
          <a:p>
            <a:r>
              <a:rPr lang="ja-JP" altLang="en-US" dirty="0"/>
              <a:t>混ぜた危険なドラッグです。</a:t>
            </a:r>
          </a:p>
          <a:p>
            <a:r>
              <a:rPr lang="ja-JP" altLang="en-US" dirty="0"/>
              <a:t>使用すると幻覚や妄想（ないものが見えたりする）、異常な行動など麻薬と同じような</a:t>
            </a:r>
          </a:p>
          <a:p>
            <a:r>
              <a:rPr lang="ja-JP" altLang="en-US" dirty="0"/>
              <a:t>作用を起こします。</a:t>
            </a:r>
          </a:p>
          <a:p>
            <a:r>
              <a:rPr lang="ja-JP" altLang="en-US" dirty="0"/>
              <a:t>みなさんもニュースで知っていると思いますが、危険ドラッグを使用してクルマの事故を起こし、何人もの関係ない人が亡くなっています。</a:t>
            </a:r>
          </a:p>
          <a:p>
            <a:r>
              <a:rPr lang="ja-JP" altLang="en-US" dirty="0"/>
              <a:t>「合法」とか「デザイナースドラッグ」など紛らわしい名前にだまされないで、絶対に使用しないでください。</a:t>
            </a:r>
            <a:endParaRPr lang="en-US" altLang="ja-JP" dirty="0"/>
          </a:p>
        </p:txBody>
      </p:sp>
      <p:sp>
        <p:nvSpPr>
          <p:cNvPr id="14950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0E3BCD44-0CE0-4E5A-90E0-C41E8F8F7D44}" type="slidenum">
              <a:rPr lang="en-US" altLang="ja-JP" smtClean="0">
                <a:ea typeface="ＭＳ Ｐゴシック" pitchFamily="50" charset="-128"/>
              </a:rPr>
              <a:pPr eaLnBrk="1" hangingPunct="1">
                <a:spcBef>
                  <a:spcPct val="0"/>
                </a:spcBef>
              </a:pPr>
              <a:t>68</a:t>
            </a:fld>
            <a:endParaRPr lang="en-US" altLang="ja-JP">
              <a:ea typeface="ＭＳ Ｐゴシック" pitchFamily="50" charset="-128"/>
            </a:endParaRPr>
          </a:p>
        </p:txBody>
      </p:sp>
    </p:spTree>
    <p:extLst>
      <p:ext uri="{BB962C8B-B14F-4D97-AF65-F5344CB8AC3E}">
        <p14:creationId xmlns:p14="http://schemas.microsoft.com/office/powerpoint/2010/main" val="336861881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スライド イメージ プレースホルダ 1"/>
          <p:cNvSpPr>
            <a:spLocks noGrp="1" noRot="1" noChangeAspect="1" noTextEdit="1"/>
          </p:cNvSpPr>
          <p:nvPr>
            <p:ph type="sldImg"/>
          </p:nvPr>
        </p:nvSpPr>
        <p:spPr>
          <a:xfrm>
            <a:off x="992188" y="768350"/>
            <a:ext cx="5114925" cy="3836988"/>
          </a:xfrm>
        </p:spPr>
      </p:sp>
      <p:sp>
        <p:nvSpPr>
          <p:cNvPr id="157699" name="ノート プレースホル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Times New Roman" pitchFamily="18" charset="0"/>
              </a:rPr>
              <a:t>このようなことがなければよいのですが、もし誘われたらどうしますか？</a:t>
            </a:r>
          </a:p>
          <a:p>
            <a:r>
              <a:rPr lang="ja-JP" altLang="en-US" dirty="0">
                <a:latin typeface="Times New Roman" pitchFamily="18" charset="0"/>
              </a:rPr>
              <a:t>もちろん断りますよね。でも親しい友達、あこがれの先輩などに誘われたら</a:t>
            </a:r>
          </a:p>
          <a:p>
            <a:r>
              <a:rPr lang="ja-JP" altLang="en-US" dirty="0">
                <a:latin typeface="Times New Roman" pitchFamily="18" charset="0"/>
              </a:rPr>
              <a:t>断るのには勇気がいります。</a:t>
            </a:r>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err="1">
                <a:latin typeface="Times New Roman" pitchFamily="18" charset="0"/>
              </a:rPr>
              <a:t>ですので</a:t>
            </a:r>
            <a:r>
              <a:rPr lang="ja-JP" altLang="en-US" dirty="0">
                <a:latin typeface="Times New Roman" pitchFamily="18" charset="0"/>
              </a:rPr>
              <a:t>いざという時すぐに断れるように準備しておくことが大事です。（クリック）</a:t>
            </a:r>
            <a:endParaRPr lang="en-US" altLang="ja-JP">
              <a:latin typeface="Times New Roman" pitchFamily="18" charset="0"/>
            </a:endParaRPr>
          </a:p>
          <a:p>
            <a:endParaRPr lang="en-US" altLang="ja-JP" dirty="0">
              <a:latin typeface="Times New Roman" pitchFamily="18" charset="0"/>
            </a:endParaRPr>
          </a:p>
          <a:p>
            <a:r>
              <a:rPr lang="ja-JP" altLang="en-US" dirty="0">
                <a:latin typeface="Times New Roman" pitchFamily="18" charset="0"/>
              </a:rPr>
              <a:t>基本ははっきり断ることです。迷いを見せればしつこく誘います。</a:t>
            </a:r>
            <a:endParaRPr lang="en-US" altLang="ja-JP" dirty="0">
              <a:latin typeface="Times New Roman" pitchFamily="18" charset="0"/>
            </a:endParaRPr>
          </a:p>
          <a:p>
            <a:r>
              <a:rPr lang="ja-JP" altLang="en-US" dirty="0">
                <a:latin typeface="Times New Roman" pitchFamily="18" charset="0"/>
              </a:rPr>
              <a:t>「いらない！」とはっきり断りましょう。</a:t>
            </a:r>
            <a:endParaRPr lang="en-US" altLang="ja-JP" dirty="0">
              <a:latin typeface="Times New Roman" pitchFamily="18" charset="0"/>
            </a:endParaRPr>
          </a:p>
          <a:p>
            <a:r>
              <a:rPr lang="ja-JP" altLang="en-US" dirty="0">
                <a:latin typeface="Times New Roman" pitchFamily="18" charset="0"/>
              </a:rPr>
              <a:t>うまく言えない場合はその場を離れましょう。</a:t>
            </a:r>
            <a:endParaRPr lang="en-US" altLang="ja-JP" dirty="0">
              <a:latin typeface="Times New Roman" pitchFamily="18" charset="0"/>
            </a:endParaRPr>
          </a:p>
          <a:p>
            <a:r>
              <a:rPr lang="ja-JP" altLang="en-US" dirty="0">
                <a:latin typeface="Times New Roman" pitchFamily="18" charset="0"/>
              </a:rPr>
              <a:t>「塾があるから」とか「お腹が痛くなった」などと言ってその場から逃げてください。</a:t>
            </a:r>
          </a:p>
        </p:txBody>
      </p:sp>
      <p:sp>
        <p:nvSpPr>
          <p:cNvPr id="157700" name="スライド番号プレースホル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kumimoji="1" sz="1200">
                <a:solidFill>
                  <a:schemeClr val="tx1"/>
                </a:solidFill>
                <a:latin typeface="Times New Roman" pitchFamily="18" charset="0"/>
                <a:ea typeface="ＭＳ Ｐ明朝" pitchFamily="18" charset="-128"/>
              </a:defRPr>
            </a:lvl1pPr>
            <a:lvl2pPr marL="742950" indent="-285750" defTabSz="990600">
              <a:spcBef>
                <a:spcPct val="30000"/>
              </a:spcBef>
              <a:defRPr kumimoji="1" sz="1200">
                <a:solidFill>
                  <a:schemeClr val="tx1"/>
                </a:solidFill>
                <a:latin typeface="Times New Roman" pitchFamily="18" charset="0"/>
                <a:ea typeface="ＭＳ Ｐ明朝" pitchFamily="18" charset="-128"/>
              </a:defRPr>
            </a:lvl2pPr>
            <a:lvl3pPr marL="1143000" indent="-228600" defTabSz="990600">
              <a:spcBef>
                <a:spcPct val="30000"/>
              </a:spcBef>
              <a:defRPr kumimoji="1" sz="1200">
                <a:solidFill>
                  <a:schemeClr val="tx1"/>
                </a:solidFill>
                <a:latin typeface="Times New Roman" pitchFamily="18" charset="0"/>
                <a:ea typeface="ＭＳ Ｐ明朝" pitchFamily="18" charset="-128"/>
              </a:defRPr>
            </a:lvl3pPr>
            <a:lvl4pPr marL="1600200" indent="-228600" defTabSz="990600">
              <a:spcBef>
                <a:spcPct val="30000"/>
              </a:spcBef>
              <a:defRPr kumimoji="1" sz="1200">
                <a:solidFill>
                  <a:schemeClr val="tx1"/>
                </a:solidFill>
                <a:latin typeface="Times New Roman" pitchFamily="18" charset="0"/>
                <a:ea typeface="ＭＳ Ｐ明朝" pitchFamily="18" charset="-128"/>
              </a:defRPr>
            </a:lvl4pPr>
            <a:lvl5pPr marL="2057400" indent="-228600" defTabSz="990600">
              <a:spcBef>
                <a:spcPct val="30000"/>
              </a:spcBef>
              <a:defRPr kumimoji="1" sz="1200">
                <a:solidFill>
                  <a:schemeClr val="tx1"/>
                </a:solidFill>
                <a:latin typeface="Times New Roman" pitchFamily="18" charset="0"/>
                <a:ea typeface="ＭＳ Ｐ明朝" pitchFamily="18" charset="-128"/>
              </a:defRPr>
            </a:lvl5pPr>
            <a:lvl6pPr marL="2514600" indent="-228600" defTabSz="990600"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71800" indent="-228600" defTabSz="990600"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29000" indent="-228600" defTabSz="990600"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86200" indent="-228600" defTabSz="990600"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a:spcBef>
                <a:spcPct val="0"/>
              </a:spcBef>
            </a:pPr>
            <a:fld id="{B2CC1911-38ED-40F1-A739-5548AC6AB28D}" type="slidenum">
              <a:rPr lang="en-US" altLang="ja-JP" sz="1300" smtClean="0">
                <a:ea typeface="ＭＳ Ｐゴシック" pitchFamily="50" charset="-128"/>
              </a:rPr>
              <a:t>69</a:t>
            </a:fld>
            <a:endParaRPr lang="en-US" altLang="ja-JP" sz="1300">
              <a:ea typeface="ＭＳ Ｐゴシック" pitchFamily="50" charset="-128"/>
            </a:endParaRPr>
          </a:p>
        </p:txBody>
      </p:sp>
    </p:spTree>
    <p:extLst>
      <p:ext uri="{BB962C8B-B14F-4D97-AF65-F5344CB8AC3E}">
        <p14:creationId xmlns:p14="http://schemas.microsoft.com/office/powerpoint/2010/main" val="153813573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スライド イメージ プレースホルダー 1"/>
          <p:cNvSpPr>
            <a:spLocks noGrp="1" noRot="1" noChangeAspect="1" noTextEdit="1"/>
          </p:cNvSpPr>
          <p:nvPr>
            <p:ph type="sldImg"/>
          </p:nvPr>
        </p:nvSpPr>
        <p:spPr>
          <a:ln/>
        </p:spPr>
      </p:sp>
      <p:sp>
        <p:nvSpPr>
          <p:cNvPr id="15257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t>今は情報があふれインターネットでなんでも買える時代です。</a:t>
            </a:r>
            <a:endParaRPr lang="en-US" altLang="ja-JP" dirty="0"/>
          </a:p>
          <a:p>
            <a:r>
              <a:rPr lang="ja-JP" altLang="en-US" dirty="0"/>
              <a:t>逆に言うと、自分の身は自分で守る知識を持たなければいけないということです。</a:t>
            </a:r>
            <a:endParaRPr lang="en-US" altLang="ja-JP" dirty="0"/>
          </a:p>
          <a:p>
            <a:r>
              <a:rPr lang="ja-JP" altLang="en-US" dirty="0"/>
              <a:t>乱用をした人も薬物の危険性をちゃんと知っていれば使わなかったと後悔するそうです。</a:t>
            </a:r>
            <a:endParaRPr lang="en-US" altLang="ja-JP" dirty="0"/>
          </a:p>
          <a:p>
            <a:r>
              <a:rPr lang="ja-JP" altLang="en-US" dirty="0"/>
              <a:t>まず知識を持つこと、それから警戒心を持って下さい。</a:t>
            </a:r>
            <a:endParaRPr lang="en-US" altLang="ja-JP" dirty="0"/>
          </a:p>
          <a:p>
            <a:endParaRPr lang="en-US" altLang="ja-JP" dirty="0"/>
          </a:p>
          <a:p>
            <a:r>
              <a:rPr lang="ja-JP" altLang="en-US" dirty="0"/>
              <a:t>堂々と売られているから安全ということはありません。</a:t>
            </a:r>
            <a:endParaRPr lang="en-US" altLang="ja-JP" dirty="0"/>
          </a:p>
          <a:p>
            <a:r>
              <a:rPr lang="ja-JP" altLang="en-US" dirty="0"/>
              <a:t>こうした薬物以外でもインターネットで売られているダイエットサプリなどで病気になったり、死んでしまった人もいます。</a:t>
            </a:r>
            <a:endParaRPr lang="en-US" altLang="ja-JP" dirty="0"/>
          </a:p>
          <a:p>
            <a:endParaRPr lang="en-US" altLang="ja-JP" dirty="0"/>
          </a:p>
          <a:p>
            <a:r>
              <a:rPr lang="ja-JP" altLang="en-US" dirty="0" err="1"/>
              <a:t>ですので</a:t>
            </a:r>
            <a:r>
              <a:rPr lang="ja-JP" altLang="en-US" dirty="0"/>
              <a:t>病院や薬局で直接もらう薬や家族から渡された薬以外は、たとえ健康食品だと言われても</a:t>
            </a:r>
            <a:endParaRPr lang="en-US" altLang="ja-JP" dirty="0"/>
          </a:p>
          <a:p>
            <a:r>
              <a:rPr lang="ja-JP" altLang="en-US" dirty="0"/>
              <a:t>ゼッタイに使ってはいけません。</a:t>
            </a:r>
            <a:endParaRPr lang="en-US" altLang="ja-JP" dirty="0"/>
          </a:p>
          <a:p>
            <a:endParaRPr lang="ja-JP" altLang="en-US" dirty="0"/>
          </a:p>
          <a:p>
            <a:endParaRPr lang="ja-JP" altLang="en-US" dirty="0"/>
          </a:p>
          <a:p>
            <a:endParaRPr lang="ja-JP" altLang="en-US" dirty="0"/>
          </a:p>
        </p:txBody>
      </p:sp>
      <p:sp>
        <p:nvSpPr>
          <p:cNvPr id="15258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A1E59EF2-FD4B-434E-9106-FFE5B7F584BF}" type="slidenum">
              <a:rPr lang="en-US" altLang="ja-JP" smtClean="0">
                <a:ea typeface="ＭＳ Ｐゴシック" pitchFamily="50" charset="-128"/>
              </a:rPr>
              <a:pPr eaLnBrk="1" hangingPunct="1">
                <a:spcBef>
                  <a:spcPct val="0"/>
                </a:spcBef>
              </a:pPr>
              <a:t>70</a:t>
            </a:fld>
            <a:endParaRPr lang="en-US" altLang="ja-JP">
              <a:ea typeface="ＭＳ Ｐゴシック" pitchFamily="50" charset="-128"/>
            </a:endParaRPr>
          </a:p>
        </p:txBody>
      </p:sp>
    </p:spTree>
    <p:extLst>
      <p:ext uri="{BB962C8B-B14F-4D97-AF65-F5344CB8AC3E}">
        <p14:creationId xmlns:p14="http://schemas.microsoft.com/office/powerpoint/2010/main" val="2987032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スライド イメージ プレースホルダー 1"/>
          <p:cNvSpPr>
            <a:spLocks noGrp="1" noRot="1" noChangeAspect="1" noTextEdit="1"/>
          </p:cNvSpPr>
          <p:nvPr>
            <p:ph type="sldImg"/>
          </p:nvPr>
        </p:nvSpPr>
        <p:spPr>
          <a:ln/>
        </p:spPr>
      </p:sp>
      <p:sp>
        <p:nvSpPr>
          <p:cNvPr id="15155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t>皆さんからの質問で一番多い質問です。薬や麻薬を見分けられるようにもっと種類を教えて欲しいということですね。</a:t>
            </a:r>
          </a:p>
          <a:p>
            <a:r>
              <a:rPr lang="ja-JP" altLang="en-US" dirty="0"/>
              <a:t>ところで最初に魚のクイズをしましたが、魚類（魚の種類）は何種類くらいあると思いますか？</a:t>
            </a:r>
            <a:endParaRPr lang="en-US" altLang="ja-JP" dirty="0"/>
          </a:p>
          <a:p>
            <a:r>
              <a:rPr lang="en-US" altLang="ja-JP" dirty="0"/>
              <a:t>2</a:t>
            </a:r>
            <a:r>
              <a:rPr lang="ja-JP" altLang="en-US" dirty="0"/>
              <a:t>万</a:t>
            </a:r>
            <a:r>
              <a:rPr lang="en-US" altLang="ja-JP" dirty="0"/>
              <a:t>2</a:t>
            </a:r>
            <a:r>
              <a:rPr lang="ja-JP" altLang="en-US" dirty="0"/>
              <a:t>千種類あるそうです。</a:t>
            </a:r>
            <a:endParaRPr lang="en-US" altLang="ja-JP" dirty="0"/>
          </a:p>
          <a:p>
            <a:r>
              <a:rPr lang="ja-JP" altLang="en-US" dirty="0"/>
              <a:t>皆さんもよく食べる魚はわかるでしょうけど、初めて見る魚が食べられるのか、毒はないのか、おいしいのか、どうやって料理すればいいのか分かりませんよね。</a:t>
            </a:r>
            <a:endParaRPr lang="en-US" altLang="ja-JP" dirty="0"/>
          </a:p>
          <a:p>
            <a:endParaRPr lang="ja-JP" altLang="en-US" dirty="0"/>
          </a:p>
          <a:p>
            <a:r>
              <a:rPr lang="ja-JP" altLang="en-US" dirty="0"/>
              <a:t>一方、薬の種類は医療用と一般用医薬品を合わせると</a:t>
            </a:r>
            <a:r>
              <a:rPr lang="en-US" altLang="ja-JP" dirty="0"/>
              <a:t>3</a:t>
            </a:r>
            <a:r>
              <a:rPr lang="ja-JP" altLang="en-US" dirty="0"/>
              <a:t>万種類以上あり、新しい薬も次々に増えています。</a:t>
            </a:r>
            <a:endParaRPr lang="en-US" altLang="ja-JP" dirty="0"/>
          </a:p>
          <a:p>
            <a:r>
              <a:rPr lang="ja-JP" altLang="en-US" dirty="0"/>
              <a:t>それぞれについて作用や飲み方、副作用などの注意は違います。</a:t>
            </a:r>
          </a:p>
          <a:p>
            <a:r>
              <a:rPr lang="ja-JP" altLang="en-US" dirty="0"/>
              <a:t>麻薬などの薬物はというと偽名もあるし、形も決まりがないので何種類あるかも分かりません。</a:t>
            </a:r>
          </a:p>
          <a:p>
            <a:r>
              <a:rPr lang="ja-JP" altLang="en-US" dirty="0"/>
              <a:t>私達薬剤師でもすべての薬を覚えることはできないので、いつでも資料を確認できるようにしています。</a:t>
            </a:r>
          </a:p>
          <a:p>
            <a:r>
              <a:rPr lang="ja-JP" altLang="en-US" dirty="0" err="1"/>
              <a:t>ですので</a:t>
            </a:r>
            <a:r>
              <a:rPr lang="ja-JP" altLang="en-US" dirty="0"/>
              <a:t>判らないことは必ず専門家に聞いてください。</a:t>
            </a:r>
          </a:p>
          <a:p>
            <a:endParaRPr lang="ja-JP" altLang="en-US" dirty="0"/>
          </a:p>
        </p:txBody>
      </p:sp>
      <p:sp>
        <p:nvSpPr>
          <p:cNvPr id="15155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E926800E-8898-49F1-A5E3-E5C7171A4E84}" type="slidenum">
              <a:rPr lang="en-US" altLang="ja-JP" smtClean="0">
                <a:ea typeface="ＭＳ Ｐゴシック" pitchFamily="50" charset="-128"/>
              </a:rPr>
              <a:pPr eaLnBrk="1" hangingPunct="1">
                <a:spcBef>
                  <a:spcPct val="0"/>
                </a:spcBef>
              </a:pPr>
              <a:t>7</a:t>
            </a:fld>
            <a:endParaRPr lang="en-US" altLang="ja-JP">
              <a:ea typeface="ＭＳ Ｐゴシック" pitchFamily="50" charset="-128"/>
            </a:endParaRPr>
          </a:p>
        </p:txBody>
      </p:sp>
    </p:spTree>
    <p:extLst>
      <p:ext uri="{BB962C8B-B14F-4D97-AF65-F5344CB8AC3E}">
        <p14:creationId xmlns:p14="http://schemas.microsoft.com/office/powerpoint/2010/main" val="288359581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スライド イメージ プレースホルダー 1"/>
          <p:cNvSpPr>
            <a:spLocks noGrp="1" noRot="1" noChangeAspect="1" noTextEdit="1"/>
          </p:cNvSpPr>
          <p:nvPr>
            <p:ph type="sldImg"/>
          </p:nvPr>
        </p:nvSpPr>
        <p:spPr>
          <a:ln/>
        </p:spPr>
      </p:sp>
      <p:sp>
        <p:nvSpPr>
          <p:cNvPr id="15053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t>皆さんもすぐに中学生になります。</a:t>
            </a:r>
            <a:endParaRPr lang="en-US" altLang="ja-JP" dirty="0"/>
          </a:p>
          <a:p>
            <a:r>
              <a:rPr lang="ja-JP" altLang="en-US" dirty="0"/>
              <a:t>行動範囲も交友関係も広くなります。</a:t>
            </a:r>
            <a:endParaRPr lang="en-US" altLang="ja-JP" dirty="0"/>
          </a:p>
          <a:p>
            <a:r>
              <a:rPr lang="ja-JP" altLang="en-US" dirty="0"/>
              <a:t>いろいろな誘いがあるかもしれません。</a:t>
            </a:r>
            <a:endParaRPr lang="en-US" altLang="ja-JP" dirty="0"/>
          </a:p>
          <a:p>
            <a:r>
              <a:rPr lang="ja-JP" altLang="en-US" dirty="0"/>
              <a:t>繰り返しになりますが「植物性」だから「ハーブ」だから</a:t>
            </a:r>
            <a:endParaRPr lang="en-US" altLang="ja-JP" dirty="0"/>
          </a:p>
          <a:p>
            <a:r>
              <a:rPr lang="ja-JP" altLang="en-US" dirty="0"/>
              <a:t>「医薬品」だから「一度だけなら」大丈夫ということはありません。</a:t>
            </a:r>
            <a:endParaRPr lang="en-US" altLang="ja-JP" dirty="0"/>
          </a:p>
          <a:p>
            <a:r>
              <a:rPr lang="ja-JP" altLang="en-US" dirty="0"/>
              <a:t>ぜひ自分で考え判断できる力をつけてください。</a:t>
            </a:r>
          </a:p>
        </p:txBody>
      </p:sp>
      <p:sp>
        <p:nvSpPr>
          <p:cNvPr id="15053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A58CBE03-EDB7-41E0-9A9E-B3CEE3C9016D}" type="slidenum">
              <a:rPr lang="en-US" altLang="ja-JP" smtClean="0">
                <a:ea typeface="ＭＳ Ｐゴシック" pitchFamily="50" charset="-128"/>
              </a:rPr>
              <a:pPr eaLnBrk="1" hangingPunct="1">
                <a:spcBef>
                  <a:spcPct val="0"/>
                </a:spcBef>
              </a:pPr>
              <a:t>71</a:t>
            </a:fld>
            <a:endParaRPr lang="en-US" altLang="ja-JP">
              <a:ea typeface="ＭＳ Ｐゴシック" pitchFamily="50" charset="-128"/>
            </a:endParaRPr>
          </a:p>
        </p:txBody>
      </p:sp>
    </p:spTree>
    <p:extLst>
      <p:ext uri="{BB962C8B-B14F-4D97-AF65-F5344CB8AC3E}">
        <p14:creationId xmlns:p14="http://schemas.microsoft.com/office/powerpoint/2010/main" val="310376079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06982FB8-A957-44AF-93EC-EB0BE41A5702}" type="slidenum">
              <a:rPr lang="en-US" altLang="ja-JP" smtClean="0">
                <a:ea typeface="ＭＳ Ｐゴシック" pitchFamily="50" charset="-128"/>
              </a:rPr>
              <a:pPr eaLnBrk="1" hangingPunct="1">
                <a:spcBef>
                  <a:spcPct val="0"/>
                </a:spcBef>
              </a:pPr>
              <a:t>72</a:t>
            </a:fld>
            <a:endParaRPr lang="en-US" altLang="ja-JP">
              <a:ea typeface="ＭＳ Ｐゴシック" pitchFamily="50" charset="-128"/>
            </a:endParaRP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sz="1000" dirty="0"/>
              <a:t>薬がすべてを解決してくれるわけではありません。</a:t>
            </a:r>
            <a:endParaRPr lang="en-US" altLang="ja-JP" sz="1000" dirty="0"/>
          </a:p>
          <a:p>
            <a:pPr eaLnBrk="1" hangingPunct="1"/>
            <a:r>
              <a:rPr lang="ja-JP" altLang="en-US" sz="1000" dirty="0"/>
              <a:t>今日帰ったらぜひ家族と薬やタバコ、乱用薬物について話してみてください。</a:t>
            </a:r>
          </a:p>
        </p:txBody>
      </p:sp>
    </p:spTree>
    <p:extLst>
      <p:ext uri="{BB962C8B-B14F-4D97-AF65-F5344CB8AC3E}">
        <p14:creationId xmlns:p14="http://schemas.microsoft.com/office/powerpoint/2010/main" val="44776067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A6CF452F-62ED-4092-90BB-FE1B83D57783}" type="slidenum">
              <a:rPr lang="en-US" altLang="ja-JP" smtClean="0">
                <a:ea typeface="ＭＳ Ｐゴシック" pitchFamily="50" charset="-128"/>
              </a:rPr>
              <a:pPr eaLnBrk="1" hangingPunct="1">
                <a:spcBef>
                  <a:spcPct val="0"/>
                </a:spcBef>
              </a:pPr>
              <a:t>73</a:t>
            </a:fld>
            <a:endParaRPr lang="en-US" altLang="ja-JP">
              <a:ea typeface="ＭＳ Ｐゴシック" pitchFamily="50" charset="-128"/>
            </a:endParaRPr>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t>薬や健康食品などで分からないことがあったら近くの薬局で相談してみてください。</a:t>
            </a:r>
            <a:endParaRPr lang="ja-JP" altLang="ja-JP" dirty="0"/>
          </a:p>
        </p:txBody>
      </p:sp>
    </p:spTree>
    <p:extLst>
      <p:ext uri="{BB962C8B-B14F-4D97-AF65-F5344CB8AC3E}">
        <p14:creationId xmlns:p14="http://schemas.microsoft.com/office/powerpoint/2010/main" val="194647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F1511A3C-D8CD-4F7D-AC1D-D82241B0756D}" type="slidenum">
              <a:rPr lang="en-US" altLang="ja-JP" smtClean="0">
                <a:ea typeface="ＭＳ Ｐゴシック" pitchFamily="50" charset="-128"/>
              </a:rPr>
              <a:pPr eaLnBrk="1" hangingPunct="1">
                <a:spcBef>
                  <a:spcPct val="0"/>
                </a:spcBef>
              </a:pPr>
              <a:t>8</a:t>
            </a:fld>
            <a:endParaRPr lang="en-US" altLang="ja-JP">
              <a:ea typeface="ＭＳ Ｐゴシック" pitchFamily="50" charset="-128"/>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z="1000" b="1">
              <a:latin typeface="ＭＳ Ｐゴシック" pitchFamily="50" charset="-128"/>
              <a:ea typeface="ＭＳ Ｐゴシック" pitchFamily="50" charset="-128"/>
            </a:endParaRPr>
          </a:p>
        </p:txBody>
      </p:sp>
    </p:spTree>
    <p:extLst>
      <p:ext uri="{BB962C8B-B14F-4D97-AF65-F5344CB8AC3E}">
        <p14:creationId xmlns:p14="http://schemas.microsoft.com/office/powerpoint/2010/main" val="3219579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C4643400-9E16-4F7D-AA69-6F87ADCD618E}" type="slidenum">
              <a:rPr lang="en-US" altLang="ja-JP" smtClean="0">
                <a:ea typeface="ＭＳ Ｐゴシック" pitchFamily="50" charset="-128"/>
              </a:rPr>
              <a:pPr eaLnBrk="1" hangingPunct="1">
                <a:spcBef>
                  <a:spcPct val="0"/>
                </a:spcBef>
              </a:pPr>
              <a:t>9</a:t>
            </a:fld>
            <a:endParaRPr lang="en-US" altLang="ja-JP">
              <a:ea typeface="ＭＳ Ｐゴシック" pitchFamily="50" charset="-128"/>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a:p>
        </p:txBody>
      </p:sp>
    </p:spTree>
    <p:extLst>
      <p:ext uri="{BB962C8B-B14F-4D97-AF65-F5344CB8AC3E}">
        <p14:creationId xmlns:p14="http://schemas.microsoft.com/office/powerpoint/2010/main" val="22973778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bg>
      <p:bgRef idx="1001">
        <a:schemeClr val="bg2"/>
      </p:bgRef>
    </p:bg>
    <p:spTree>
      <p:nvGrpSpPr>
        <p:cNvPr id="1" name=""/>
        <p:cNvGrpSpPr/>
        <p:nvPr/>
      </p:nvGrpSpPr>
      <p:grpSpPr>
        <a:xfrm>
          <a:off x="0" y="0"/>
          <a:ext cx="0" cy="0"/>
          <a:chOff x="0" y="0"/>
          <a:chExt cx="0" cy="0"/>
        </a:xfrm>
      </p:grpSpPr>
      <p:sp>
        <p:nvSpPr>
          <p:cNvPr id="4" name="正方形/長方形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5" name="正方形/長方形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6" name="正方形/長方形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8" name="タイトル 7"/>
          <p:cNvSpPr>
            <a:spLocks noGrp="1"/>
          </p:cNvSpPr>
          <p:nvPr>
            <p:ph type="ctrTitle"/>
          </p:nvPr>
        </p:nvSpPr>
        <p:spPr>
          <a:xfrm>
            <a:off x="2362200" y="4038600"/>
            <a:ext cx="6477000" cy="1828800"/>
          </a:xfrm>
        </p:spPr>
        <p:txBody>
          <a:bodyPr anchor="b"/>
          <a:lstStyle>
            <a:lvl1pPr>
              <a:defRPr cap="all" baseline="0"/>
            </a:lvl1pPr>
          </a:lstStyle>
          <a:p>
            <a:r>
              <a:rPr lang="ja-JP" altLang="en-US"/>
              <a:t>マスター タイトルの書式設定</a:t>
            </a:r>
            <a:endParaRPr lang="en-US"/>
          </a:p>
        </p:txBody>
      </p:sp>
      <p:sp>
        <p:nvSpPr>
          <p:cNvPr id="9" name="サブタイトル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ja-JP" altLang="en-US"/>
              <a:t>マスター サブタイトルの書式設定</a:t>
            </a:r>
            <a:endParaRPr lang="en-US"/>
          </a:p>
        </p:txBody>
      </p:sp>
      <p:sp>
        <p:nvSpPr>
          <p:cNvPr id="7" name="日付プレースホルダー 27"/>
          <p:cNvSpPr>
            <a:spLocks noGrp="1"/>
          </p:cNvSpPr>
          <p:nvPr>
            <p:ph type="dt" sz="half" idx="10"/>
          </p:nvPr>
        </p:nvSpPr>
        <p:spPr>
          <a:xfrm>
            <a:off x="76200" y="6069013"/>
            <a:ext cx="2057400" cy="685800"/>
          </a:xfrm>
        </p:spPr>
        <p:txBody>
          <a:bodyPr>
            <a:noAutofit/>
          </a:bodyPr>
          <a:lstStyle>
            <a:lvl1pPr algn="ctr">
              <a:defRPr sz="2000">
                <a:solidFill>
                  <a:srgbClr val="FFFFFF"/>
                </a:solidFill>
              </a:defRPr>
            </a:lvl1pPr>
          </a:lstStyle>
          <a:p>
            <a:pPr>
              <a:defRPr/>
            </a:pPr>
            <a:endParaRPr lang="en-US" altLang="ja-JP"/>
          </a:p>
        </p:txBody>
      </p:sp>
      <p:sp>
        <p:nvSpPr>
          <p:cNvPr id="10" name="フッター プレースホルダー 16"/>
          <p:cNvSpPr>
            <a:spLocks noGrp="1"/>
          </p:cNvSpPr>
          <p:nvPr>
            <p:ph type="ftr" sz="quarter" idx="11"/>
          </p:nvPr>
        </p:nvSpPr>
        <p:spPr>
          <a:xfrm>
            <a:off x="2085975" y="236538"/>
            <a:ext cx="5867400" cy="365125"/>
          </a:xfrm>
        </p:spPr>
        <p:txBody>
          <a:bodyPr/>
          <a:lstStyle>
            <a:lvl1pPr algn="r">
              <a:defRPr>
                <a:solidFill>
                  <a:schemeClr val="tx2"/>
                </a:solidFill>
              </a:defRPr>
            </a:lvl1pPr>
          </a:lstStyle>
          <a:p>
            <a:pPr>
              <a:defRPr/>
            </a:pPr>
            <a:endParaRPr lang="en-US" altLang="ja-JP"/>
          </a:p>
        </p:txBody>
      </p:sp>
      <p:sp>
        <p:nvSpPr>
          <p:cNvPr id="11" name="スライド番号プレースホルダー 28"/>
          <p:cNvSpPr>
            <a:spLocks noGrp="1"/>
          </p:cNvSpPr>
          <p:nvPr>
            <p:ph type="sldNum" sz="quarter" idx="12"/>
          </p:nvPr>
        </p:nvSpPr>
        <p:spPr>
          <a:xfrm>
            <a:off x="8001000" y="228600"/>
            <a:ext cx="838200" cy="381000"/>
          </a:xfrm>
        </p:spPr>
        <p:txBody>
          <a:bodyPr/>
          <a:lstStyle>
            <a:lvl1pPr>
              <a:defRPr>
                <a:solidFill>
                  <a:schemeClr val="tx2"/>
                </a:solidFill>
              </a:defRPr>
            </a:lvl1pPr>
          </a:lstStyle>
          <a:p>
            <a:pPr>
              <a:defRPr/>
            </a:pPr>
            <a:fld id="{F4D35E10-72C0-4A6E-BDE1-06D23F5674C9}" type="slidenum">
              <a:rPr lang="en-US" altLang="ja-JP"/>
              <a:pPr>
                <a:defRPr/>
              </a:pPr>
              <a:t>‹#›</a:t>
            </a:fld>
            <a:endParaRPr lang="en-US" altLang="ja-JP"/>
          </a:p>
        </p:txBody>
      </p:sp>
    </p:spTree>
    <p:extLst>
      <p:ext uri="{BB962C8B-B14F-4D97-AF65-F5344CB8AC3E}">
        <p14:creationId xmlns:p14="http://schemas.microsoft.com/office/powerpoint/2010/main" val="509953553"/>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endParaRPr lang="en-US"/>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日付プレースホルダー 1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2"/>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22"/>
          <p:cNvSpPr>
            <a:spLocks noGrp="1"/>
          </p:cNvSpPr>
          <p:nvPr>
            <p:ph type="sldNum" sz="quarter" idx="12"/>
          </p:nvPr>
        </p:nvSpPr>
        <p:spPr/>
        <p:txBody>
          <a:bodyPr/>
          <a:lstStyle>
            <a:lvl1pPr>
              <a:defRPr/>
            </a:lvl1pPr>
          </a:lstStyle>
          <a:p>
            <a:pPr>
              <a:defRPr/>
            </a:pPr>
            <a:fld id="{CB8231E9-EF75-493D-B75D-0820C590B3C1}" type="slidenum">
              <a:rPr lang="en-US" altLang="ja-JP"/>
              <a:pPr>
                <a:defRPr/>
              </a:pPr>
              <a:t>‹#›</a:t>
            </a:fld>
            <a:endParaRPr lang="en-US" altLang="ja-JP"/>
          </a:p>
        </p:txBody>
      </p:sp>
    </p:spTree>
    <p:extLst>
      <p:ext uri="{BB962C8B-B14F-4D97-AF65-F5344CB8AC3E}">
        <p14:creationId xmlns:p14="http://schemas.microsoft.com/office/powerpoint/2010/main" val="2114258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4" name="正方形/長方形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kumimoji="0" lang="en-US"/>
          </a:p>
        </p:txBody>
      </p:sp>
      <p:sp>
        <p:nvSpPr>
          <p:cNvPr id="5" name="正方形/長方形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kumimoji="0" lang="en-US"/>
          </a:p>
        </p:txBody>
      </p:sp>
      <p:sp>
        <p:nvSpPr>
          <p:cNvPr id="6" name="正方形/長方形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kumimoji="0" lang="en-US"/>
          </a:p>
        </p:txBody>
      </p:sp>
      <p:sp>
        <p:nvSpPr>
          <p:cNvPr id="2" name="縦書きタイトル 1"/>
          <p:cNvSpPr>
            <a:spLocks noGrp="1"/>
          </p:cNvSpPr>
          <p:nvPr>
            <p:ph type="title" orient="vert"/>
          </p:nvPr>
        </p:nvSpPr>
        <p:spPr>
          <a:xfrm>
            <a:off x="6553200" y="609600"/>
            <a:ext cx="2057400" cy="5516563"/>
          </a:xfrm>
        </p:spPr>
        <p:txBody>
          <a:bodyPr vert="eaVert"/>
          <a:lstStyle/>
          <a:p>
            <a:r>
              <a:rPr lang="ja-JP" altLang="en-US"/>
              <a:t>マスター タイトルの書式設定</a:t>
            </a:r>
            <a:endParaRPr lang="en-US"/>
          </a:p>
        </p:txBody>
      </p:sp>
      <p:sp>
        <p:nvSpPr>
          <p:cNvPr id="3" name="縦書きテキスト プレースホルダー 2"/>
          <p:cNvSpPr>
            <a:spLocks noGrp="1"/>
          </p:cNvSpPr>
          <p:nvPr>
            <p:ph type="body" orient="vert" idx="1"/>
          </p:nvPr>
        </p:nvSpPr>
        <p:spPr>
          <a:xfrm>
            <a:off x="457200" y="609600"/>
            <a:ext cx="5562600" cy="5516564"/>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日付プレースホルダー 3"/>
          <p:cNvSpPr>
            <a:spLocks noGrp="1"/>
          </p:cNvSpPr>
          <p:nvPr>
            <p:ph type="dt" sz="half" idx="10"/>
          </p:nvPr>
        </p:nvSpPr>
        <p:spPr>
          <a:xfrm>
            <a:off x="6553200" y="6248400"/>
            <a:ext cx="2209800" cy="365125"/>
          </a:xfrm>
        </p:spPr>
        <p:txBody>
          <a:bodyPr/>
          <a:lstStyle>
            <a:lvl1pPr>
              <a:defRPr/>
            </a:lvl1pPr>
          </a:lstStyle>
          <a:p>
            <a:pPr>
              <a:defRPr/>
            </a:pPr>
            <a:endParaRPr lang="en-US" altLang="ja-JP"/>
          </a:p>
        </p:txBody>
      </p:sp>
      <p:sp>
        <p:nvSpPr>
          <p:cNvPr id="8" name="フッター プレースホルダー 4"/>
          <p:cNvSpPr>
            <a:spLocks noGrp="1"/>
          </p:cNvSpPr>
          <p:nvPr>
            <p:ph type="ftr" sz="quarter" idx="11"/>
          </p:nvPr>
        </p:nvSpPr>
        <p:spPr>
          <a:xfrm>
            <a:off x="457200" y="6248400"/>
            <a:ext cx="5573713" cy="365125"/>
          </a:xfrm>
        </p:spPr>
        <p:txBody>
          <a:bodyPr/>
          <a:lstStyle>
            <a:lvl1pPr>
              <a:defRPr/>
            </a:lvl1pPr>
          </a:lstStyle>
          <a:p>
            <a:pPr>
              <a:defRPr/>
            </a:pPr>
            <a:endParaRPr lang="en-US" altLang="ja-JP"/>
          </a:p>
        </p:txBody>
      </p:sp>
      <p:sp>
        <p:nvSpPr>
          <p:cNvPr id="9" name="スライド番号プレースホルダー 5"/>
          <p:cNvSpPr>
            <a:spLocks noGrp="1"/>
          </p:cNvSpPr>
          <p:nvPr>
            <p:ph type="sldNum" sz="quarter" idx="12"/>
          </p:nvPr>
        </p:nvSpPr>
        <p:spPr>
          <a:xfrm rot="5400000">
            <a:off x="5989638" y="144462"/>
            <a:ext cx="533400" cy="244475"/>
          </a:xfrm>
        </p:spPr>
        <p:txBody>
          <a:bodyPr/>
          <a:lstStyle>
            <a:lvl1pPr>
              <a:defRPr/>
            </a:lvl1pPr>
          </a:lstStyle>
          <a:p>
            <a:pPr>
              <a:defRPr/>
            </a:pPr>
            <a:fld id="{D597E3B8-D422-44B9-8F30-2801EFCA1E62}" type="slidenum">
              <a:rPr lang="en-US" altLang="ja-JP"/>
              <a:pPr>
                <a:defRPr/>
              </a:pPr>
              <a:t>‹#›</a:t>
            </a:fld>
            <a:endParaRPr lang="en-US" altLang="ja-JP"/>
          </a:p>
        </p:txBody>
      </p:sp>
    </p:spTree>
    <p:extLst>
      <p:ext uri="{BB962C8B-B14F-4D97-AF65-F5344CB8AC3E}">
        <p14:creationId xmlns:p14="http://schemas.microsoft.com/office/powerpoint/2010/main" val="335813020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12648" y="228600"/>
            <a:ext cx="8153400" cy="990600"/>
          </a:xfrm>
        </p:spPr>
        <p:txBody>
          <a:bodyPr/>
          <a:lstStyle/>
          <a:p>
            <a:r>
              <a:rPr lang="ja-JP" altLang="en-US"/>
              <a:t>マスター タイトルの書式設定</a:t>
            </a:r>
            <a:endParaRPr lang="en-US"/>
          </a:p>
        </p:txBody>
      </p:sp>
      <p:sp>
        <p:nvSpPr>
          <p:cNvPr id="8" name="コンテンツ プレースホルダー 7"/>
          <p:cNvSpPr>
            <a:spLocks noGrp="1"/>
          </p:cNvSpPr>
          <p:nvPr>
            <p:ph sz="quarter" idx="1"/>
          </p:nvPr>
        </p:nvSpPr>
        <p:spPr>
          <a:xfrm>
            <a:off x="612648" y="1600200"/>
            <a:ext cx="8153400" cy="4495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日付プレースホルダー 1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2"/>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22"/>
          <p:cNvSpPr>
            <a:spLocks noGrp="1"/>
          </p:cNvSpPr>
          <p:nvPr>
            <p:ph type="sldNum" sz="quarter" idx="12"/>
          </p:nvPr>
        </p:nvSpPr>
        <p:spPr/>
        <p:txBody>
          <a:bodyPr/>
          <a:lstStyle>
            <a:lvl1pPr>
              <a:defRPr/>
            </a:lvl1pPr>
          </a:lstStyle>
          <a:p>
            <a:pPr>
              <a:defRPr/>
            </a:pPr>
            <a:fld id="{ECFB9841-AF44-4F19-8F80-2EB9DA0A4E2F}" type="slidenum">
              <a:rPr lang="en-US" altLang="ja-JP"/>
              <a:pPr>
                <a:defRPr/>
              </a:pPr>
              <a:t>‹#›</a:t>
            </a:fld>
            <a:endParaRPr lang="en-US" altLang="ja-JP"/>
          </a:p>
        </p:txBody>
      </p:sp>
    </p:spTree>
    <p:extLst>
      <p:ext uri="{BB962C8B-B14F-4D97-AF65-F5344CB8AC3E}">
        <p14:creationId xmlns:p14="http://schemas.microsoft.com/office/powerpoint/2010/main" val="131009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Ref idx="1003">
        <a:schemeClr val="bg1"/>
      </p:bgRef>
    </p:bg>
    <p:spTree>
      <p:nvGrpSpPr>
        <p:cNvPr id="1" name=""/>
        <p:cNvGrpSpPr/>
        <p:nvPr/>
      </p:nvGrpSpPr>
      <p:grpSpPr>
        <a:xfrm>
          <a:off x="0" y="0"/>
          <a:ext cx="0" cy="0"/>
          <a:chOff x="0" y="0"/>
          <a:chExt cx="0" cy="0"/>
        </a:xfrm>
      </p:grpSpPr>
      <p:sp>
        <p:nvSpPr>
          <p:cNvPr id="4" name="正方形/長方形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5" name="正方形/長方形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6" name="正方形/長方形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3" name="テキスト プレースホルダー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ja-JP" altLang="en-US"/>
              <a:t>マスター テキストの書式設定</a:t>
            </a:r>
          </a:p>
        </p:txBody>
      </p:sp>
      <p:sp>
        <p:nvSpPr>
          <p:cNvPr id="2" name="タイトル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ja-JP" altLang="en-US"/>
              <a:t>マスター タイトルの書式設定</a:t>
            </a:r>
            <a:endParaRPr lang="en-US"/>
          </a:p>
        </p:txBody>
      </p:sp>
      <p:sp>
        <p:nvSpPr>
          <p:cNvPr id="7" name="日付プレースホルダー 11"/>
          <p:cNvSpPr>
            <a:spLocks noGrp="1"/>
          </p:cNvSpPr>
          <p:nvPr>
            <p:ph type="dt" sz="half" idx="10"/>
          </p:nvPr>
        </p:nvSpPr>
        <p:spPr/>
        <p:txBody>
          <a:bodyPr/>
          <a:lstStyle>
            <a:lvl1pPr>
              <a:defRPr/>
            </a:lvl1pPr>
          </a:lstStyle>
          <a:p>
            <a:pPr>
              <a:defRPr/>
            </a:pPr>
            <a:endParaRPr lang="en-US" altLang="ja-JP"/>
          </a:p>
        </p:txBody>
      </p:sp>
      <p:sp>
        <p:nvSpPr>
          <p:cNvPr id="8" name="スライド番号プレースホルダー 12"/>
          <p:cNvSpPr>
            <a:spLocks noGrp="1"/>
          </p:cNvSpPr>
          <p:nvPr>
            <p:ph type="sldNum" sz="quarter" idx="11"/>
          </p:nvPr>
        </p:nvSpPr>
        <p:spPr>
          <a:xfrm>
            <a:off x="0" y="1752600"/>
            <a:ext cx="1295400" cy="701675"/>
          </a:xfrm>
        </p:spPr>
        <p:txBody>
          <a:bodyPr>
            <a:noAutofit/>
          </a:bodyPr>
          <a:lstStyle>
            <a:lvl1pPr>
              <a:defRPr sz="2400">
                <a:solidFill>
                  <a:srgbClr val="FFFFFF"/>
                </a:solidFill>
              </a:defRPr>
            </a:lvl1pPr>
          </a:lstStyle>
          <a:p>
            <a:pPr>
              <a:defRPr/>
            </a:pPr>
            <a:fld id="{16569EA3-601E-4BAA-9E3C-A49E8215BA8C}" type="slidenum">
              <a:rPr lang="en-US" altLang="ja-JP"/>
              <a:pPr>
                <a:defRPr/>
              </a:pPr>
              <a:t>‹#›</a:t>
            </a:fld>
            <a:endParaRPr lang="en-US" altLang="ja-JP"/>
          </a:p>
        </p:txBody>
      </p:sp>
      <p:sp>
        <p:nvSpPr>
          <p:cNvPr id="9" name="フッター プレースホルダー 13"/>
          <p:cNvSpPr>
            <a:spLocks noGrp="1"/>
          </p:cNvSpPr>
          <p:nvPr>
            <p:ph type="ftr" sz="quarter" idx="12"/>
          </p:nvPr>
        </p:nvSpPr>
        <p:spPr/>
        <p:txBody>
          <a:bodyPr/>
          <a:lstStyle>
            <a:lvl1pPr>
              <a:defRPr/>
            </a:lvl1pPr>
          </a:lstStyle>
          <a:p>
            <a:pPr>
              <a:defRPr/>
            </a:pPr>
            <a:endParaRPr lang="en-US" altLang="ja-JP"/>
          </a:p>
        </p:txBody>
      </p:sp>
    </p:spTree>
    <p:extLst>
      <p:ext uri="{BB962C8B-B14F-4D97-AF65-F5344CB8AC3E}">
        <p14:creationId xmlns:p14="http://schemas.microsoft.com/office/powerpoint/2010/main" val="326144983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endParaRPr lang="en-US"/>
          </a:p>
        </p:txBody>
      </p:sp>
      <p:sp>
        <p:nvSpPr>
          <p:cNvPr id="9" name="コンテンツ プレースホルダー 8"/>
          <p:cNvSpPr>
            <a:spLocks noGrp="1"/>
          </p:cNvSpPr>
          <p:nvPr>
            <p:ph sz="quarter" idx="1"/>
          </p:nvPr>
        </p:nvSpPr>
        <p:spPr>
          <a:xfrm>
            <a:off x="609600" y="1589567"/>
            <a:ext cx="3886200" cy="45720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1" name="コンテンツ プレースホルダー 10"/>
          <p:cNvSpPr>
            <a:spLocks noGrp="1"/>
          </p:cNvSpPr>
          <p:nvPr>
            <p:ph sz="quarter" idx="2"/>
          </p:nvPr>
        </p:nvSpPr>
        <p:spPr>
          <a:xfrm>
            <a:off x="4844901" y="1589567"/>
            <a:ext cx="3886200" cy="45720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日付プレースホルダー 7"/>
          <p:cNvSpPr>
            <a:spLocks noGrp="1"/>
          </p:cNvSpPr>
          <p:nvPr>
            <p:ph type="dt" sz="half" idx="10"/>
          </p:nvPr>
        </p:nvSpPr>
        <p:spPr/>
        <p:txBody>
          <a:bodyPr rtlCol="0"/>
          <a:lstStyle>
            <a:lvl1pPr>
              <a:defRPr/>
            </a:lvl1pPr>
          </a:lstStyle>
          <a:p>
            <a:pPr>
              <a:defRPr/>
            </a:pPr>
            <a:endParaRPr lang="en-US" altLang="ja-JP"/>
          </a:p>
        </p:txBody>
      </p:sp>
      <p:sp>
        <p:nvSpPr>
          <p:cNvPr id="6" name="スライド番号プレースホルダー 9"/>
          <p:cNvSpPr>
            <a:spLocks noGrp="1"/>
          </p:cNvSpPr>
          <p:nvPr>
            <p:ph type="sldNum" sz="quarter" idx="11"/>
          </p:nvPr>
        </p:nvSpPr>
        <p:spPr/>
        <p:txBody>
          <a:bodyPr rtlCol="0"/>
          <a:lstStyle>
            <a:lvl1pPr>
              <a:defRPr/>
            </a:lvl1pPr>
          </a:lstStyle>
          <a:p>
            <a:pPr>
              <a:defRPr/>
            </a:pPr>
            <a:fld id="{C434B6D6-734B-4817-9538-39C928459FCE}" type="slidenum">
              <a:rPr lang="en-US" altLang="ja-JP"/>
              <a:pPr>
                <a:defRPr/>
              </a:pPr>
              <a:t>‹#›</a:t>
            </a:fld>
            <a:endParaRPr lang="en-US" altLang="ja-JP"/>
          </a:p>
        </p:txBody>
      </p:sp>
      <p:sp>
        <p:nvSpPr>
          <p:cNvPr id="7" name="フッター プレースホルダー 11"/>
          <p:cNvSpPr>
            <a:spLocks noGrp="1"/>
          </p:cNvSpPr>
          <p:nvPr>
            <p:ph type="ftr" sz="quarter" idx="12"/>
          </p:nvPr>
        </p:nvSpPr>
        <p:spPr/>
        <p:txBody>
          <a:bodyPr rtlCol="0"/>
          <a:lstStyle>
            <a:lvl1pPr>
              <a:defRPr/>
            </a:lvl1pPr>
          </a:lstStyle>
          <a:p>
            <a:pPr>
              <a:defRPr/>
            </a:pPr>
            <a:endParaRPr lang="en-US" altLang="ja-JP"/>
          </a:p>
        </p:txBody>
      </p:sp>
    </p:spTree>
    <p:extLst>
      <p:ext uri="{BB962C8B-B14F-4D97-AF65-F5344CB8AC3E}">
        <p14:creationId xmlns:p14="http://schemas.microsoft.com/office/powerpoint/2010/main" val="3054628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533400" y="273050"/>
            <a:ext cx="8153400" cy="869950"/>
          </a:xfrm>
        </p:spPr>
        <p:txBody>
          <a:bodyPr/>
          <a:lstStyle>
            <a:lvl1pPr>
              <a:defRPr/>
            </a:lvl1pPr>
          </a:lstStyle>
          <a:p>
            <a:r>
              <a:rPr lang="ja-JP" altLang="en-US"/>
              <a:t>マスター タイトルの書式設定</a:t>
            </a:r>
            <a:endParaRPr lang="en-US"/>
          </a:p>
        </p:txBody>
      </p:sp>
      <p:sp>
        <p:nvSpPr>
          <p:cNvPr id="11" name="コンテンツ プレースホルダー 10"/>
          <p:cNvSpPr>
            <a:spLocks noGrp="1"/>
          </p:cNvSpPr>
          <p:nvPr>
            <p:ph sz="quarter" idx="2"/>
          </p:nvPr>
        </p:nvSpPr>
        <p:spPr>
          <a:xfrm>
            <a:off x="609600" y="2438400"/>
            <a:ext cx="3886200" cy="35814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3" name="コンテンツ プレースホルダー 12"/>
          <p:cNvSpPr>
            <a:spLocks noGrp="1"/>
          </p:cNvSpPr>
          <p:nvPr>
            <p:ph sz="quarter" idx="4"/>
          </p:nvPr>
        </p:nvSpPr>
        <p:spPr>
          <a:xfrm>
            <a:off x="4800600" y="2438400"/>
            <a:ext cx="3886200" cy="35814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6" name="テキスト プレースホルダー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ja-JP" altLang="en-US"/>
              <a:t>マスター テキストの書式設定</a:t>
            </a:r>
          </a:p>
        </p:txBody>
      </p:sp>
      <p:sp>
        <p:nvSpPr>
          <p:cNvPr id="15" name="テキスト プレースホルダー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ja-JP" altLang="en-US"/>
              <a:t>マスター テキストの書式設定</a:t>
            </a:r>
          </a:p>
        </p:txBody>
      </p:sp>
      <p:sp>
        <p:nvSpPr>
          <p:cNvPr id="7" name="日付プレースホルダー 9"/>
          <p:cNvSpPr>
            <a:spLocks noGrp="1"/>
          </p:cNvSpPr>
          <p:nvPr>
            <p:ph type="dt" sz="half" idx="10"/>
          </p:nvPr>
        </p:nvSpPr>
        <p:spPr/>
        <p:txBody>
          <a:bodyPr rtlCol="0"/>
          <a:lstStyle>
            <a:lvl1pPr>
              <a:defRPr/>
            </a:lvl1pPr>
          </a:lstStyle>
          <a:p>
            <a:pPr>
              <a:defRPr/>
            </a:pPr>
            <a:endParaRPr lang="en-US" altLang="ja-JP"/>
          </a:p>
        </p:txBody>
      </p:sp>
      <p:sp>
        <p:nvSpPr>
          <p:cNvPr id="8" name="スライド番号プレースホルダー 11"/>
          <p:cNvSpPr>
            <a:spLocks noGrp="1"/>
          </p:cNvSpPr>
          <p:nvPr>
            <p:ph type="sldNum" sz="quarter" idx="11"/>
          </p:nvPr>
        </p:nvSpPr>
        <p:spPr/>
        <p:txBody>
          <a:bodyPr rtlCol="0"/>
          <a:lstStyle>
            <a:lvl1pPr>
              <a:defRPr/>
            </a:lvl1pPr>
          </a:lstStyle>
          <a:p>
            <a:pPr>
              <a:defRPr/>
            </a:pPr>
            <a:fld id="{B748A2E6-F258-4F89-8AF3-F6B13CF1D19D}" type="slidenum">
              <a:rPr lang="en-US" altLang="ja-JP"/>
              <a:pPr>
                <a:defRPr/>
              </a:pPr>
              <a:t>‹#›</a:t>
            </a:fld>
            <a:endParaRPr lang="en-US" altLang="ja-JP"/>
          </a:p>
        </p:txBody>
      </p:sp>
      <p:sp>
        <p:nvSpPr>
          <p:cNvPr id="9" name="フッター プレースホルダー 13"/>
          <p:cNvSpPr>
            <a:spLocks noGrp="1"/>
          </p:cNvSpPr>
          <p:nvPr>
            <p:ph type="ftr" sz="quarter" idx="12"/>
          </p:nvPr>
        </p:nvSpPr>
        <p:spPr/>
        <p:txBody>
          <a:bodyPr rtlCol="0"/>
          <a:lstStyle>
            <a:lvl1pPr>
              <a:defRPr/>
            </a:lvl1pPr>
          </a:lstStyle>
          <a:p>
            <a:pPr>
              <a:defRPr/>
            </a:pPr>
            <a:endParaRPr lang="en-US" altLang="ja-JP"/>
          </a:p>
        </p:txBody>
      </p:sp>
    </p:spTree>
    <p:extLst>
      <p:ext uri="{BB962C8B-B14F-4D97-AF65-F5344CB8AC3E}">
        <p14:creationId xmlns:p14="http://schemas.microsoft.com/office/powerpoint/2010/main" val="1242560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endParaRPr lang="en-US"/>
          </a:p>
        </p:txBody>
      </p:sp>
      <p:sp>
        <p:nvSpPr>
          <p:cNvPr id="3" name="日付プレースホルダー 13"/>
          <p:cNvSpPr>
            <a:spLocks noGrp="1"/>
          </p:cNvSpPr>
          <p:nvPr>
            <p:ph type="dt" sz="half" idx="10"/>
          </p:nvPr>
        </p:nvSpPr>
        <p:spPr/>
        <p:txBody>
          <a:bodyPr/>
          <a:lstStyle>
            <a:lvl1pPr>
              <a:defRPr/>
            </a:lvl1pPr>
          </a:lstStyle>
          <a:p>
            <a:pPr>
              <a:defRPr/>
            </a:pPr>
            <a:endParaRPr lang="en-US" altLang="ja-JP"/>
          </a:p>
        </p:txBody>
      </p:sp>
      <p:sp>
        <p:nvSpPr>
          <p:cNvPr id="4" name="フッター プレースホルダー 2"/>
          <p:cNvSpPr>
            <a:spLocks noGrp="1"/>
          </p:cNvSpPr>
          <p:nvPr>
            <p:ph type="ftr" sz="quarter" idx="11"/>
          </p:nvPr>
        </p:nvSpPr>
        <p:spPr/>
        <p:txBody>
          <a:bodyPr/>
          <a:lstStyle>
            <a:lvl1pPr>
              <a:defRPr/>
            </a:lvl1pPr>
          </a:lstStyle>
          <a:p>
            <a:pPr>
              <a:defRPr/>
            </a:pPr>
            <a:endParaRPr lang="en-US" altLang="ja-JP"/>
          </a:p>
        </p:txBody>
      </p:sp>
      <p:sp>
        <p:nvSpPr>
          <p:cNvPr id="5" name="スライド番号プレースホルダー 22"/>
          <p:cNvSpPr>
            <a:spLocks noGrp="1"/>
          </p:cNvSpPr>
          <p:nvPr>
            <p:ph type="sldNum" sz="quarter" idx="12"/>
          </p:nvPr>
        </p:nvSpPr>
        <p:spPr/>
        <p:txBody>
          <a:bodyPr/>
          <a:lstStyle>
            <a:lvl1pPr>
              <a:defRPr/>
            </a:lvl1pPr>
          </a:lstStyle>
          <a:p>
            <a:pPr>
              <a:defRPr/>
            </a:pPr>
            <a:fld id="{DD96B8FC-EE9A-40C7-9B38-FE3AE51CA45E}" type="slidenum">
              <a:rPr lang="en-US" altLang="ja-JP"/>
              <a:pPr>
                <a:defRPr/>
              </a:pPr>
              <a:t>‹#›</a:t>
            </a:fld>
            <a:endParaRPr lang="en-US" altLang="ja-JP"/>
          </a:p>
        </p:txBody>
      </p:sp>
    </p:spTree>
    <p:extLst>
      <p:ext uri="{BB962C8B-B14F-4D97-AF65-F5344CB8AC3E}">
        <p14:creationId xmlns:p14="http://schemas.microsoft.com/office/powerpoint/2010/main" val="1471521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pPr>
              <a:defRPr/>
            </a:pPr>
            <a:endParaRPr lang="en-US" altLang="ja-JP"/>
          </a:p>
        </p:txBody>
      </p:sp>
      <p:sp>
        <p:nvSpPr>
          <p:cNvPr id="3" name="フッター プレースホルダー 2"/>
          <p:cNvSpPr>
            <a:spLocks noGrp="1"/>
          </p:cNvSpPr>
          <p:nvPr>
            <p:ph type="ftr" sz="quarter" idx="11"/>
          </p:nvPr>
        </p:nvSpPr>
        <p:spPr/>
        <p:txBody>
          <a:bodyPr/>
          <a:lstStyle>
            <a:lvl1pPr>
              <a:defRPr/>
            </a:lvl1pPr>
          </a:lstStyle>
          <a:p>
            <a:pPr>
              <a:defRPr/>
            </a:pPr>
            <a:endParaRPr lang="en-US" altLang="ja-JP"/>
          </a:p>
        </p:txBody>
      </p:sp>
      <p:sp>
        <p:nvSpPr>
          <p:cNvPr id="4" name="スライド番号プレースホルダー 3"/>
          <p:cNvSpPr>
            <a:spLocks noGrp="1"/>
          </p:cNvSpPr>
          <p:nvPr>
            <p:ph type="sldNum" sz="quarter" idx="12"/>
          </p:nvPr>
        </p:nvSpPr>
        <p:spPr>
          <a:xfrm>
            <a:off x="0" y="6248400"/>
            <a:ext cx="533400" cy="381000"/>
          </a:xfrm>
        </p:spPr>
        <p:txBody>
          <a:bodyPr/>
          <a:lstStyle>
            <a:lvl1pPr>
              <a:defRPr>
                <a:solidFill>
                  <a:schemeClr val="tx2"/>
                </a:solidFill>
              </a:defRPr>
            </a:lvl1pPr>
          </a:lstStyle>
          <a:p>
            <a:pPr>
              <a:defRPr/>
            </a:pPr>
            <a:fld id="{BAA91C66-67F9-42DE-9653-765F93E81D37}" type="slidenum">
              <a:rPr lang="en-US" altLang="ja-JP"/>
              <a:pPr>
                <a:defRPr/>
              </a:pPr>
              <a:t>‹#›</a:t>
            </a:fld>
            <a:endParaRPr lang="en-US" altLang="ja-JP"/>
          </a:p>
        </p:txBody>
      </p:sp>
    </p:spTree>
    <p:extLst>
      <p:ext uri="{BB962C8B-B14F-4D97-AF65-F5344CB8AC3E}">
        <p14:creationId xmlns:p14="http://schemas.microsoft.com/office/powerpoint/2010/main" val="4057056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3050"/>
            <a:ext cx="8077200" cy="869950"/>
          </a:xfrm>
        </p:spPr>
        <p:txBody>
          <a:bodyPr/>
          <a:lstStyle>
            <a:lvl1pPr algn="l">
              <a:buNone/>
              <a:defRPr sz="4400" b="0"/>
            </a:lvl1pPr>
          </a:lstStyle>
          <a:p>
            <a:r>
              <a:rPr lang="ja-JP" altLang="en-US"/>
              <a:t>マスター タイトルの書式設定</a:t>
            </a:r>
            <a:endParaRPr lang="en-US"/>
          </a:p>
        </p:txBody>
      </p:sp>
      <p:sp>
        <p:nvSpPr>
          <p:cNvPr id="3" name="テキスト プレースホルダー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ja-JP" altLang="en-US"/>
              <a:t>マスター テキストの書式設定</a:t>
            </a:r>
          </a:p>
        </p:txBody>
      </p:sp>
      <p:sp>
        <p:nvSpPr>
          <p:cNvPr id="9" name="コンテンツ プレースホルダー 8"/>
          <p:cNvSpPr>
            <a:spLocks noGrp="1"/>
          </p:cNvSpPr>
          <p:nvPr>
            <p:ph sz="quarter" idx="1"/>
          </p:nvPr>
        </p:nvSpPr>
        <p:spPr>
          <a:xfrm>
            <a:off x="2362200" y="1752600"/>
            <a:ext cx="6400800" cy="44196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日付プレースホルダー 1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2"/>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22"/>
          <p:cNvSpPr>
            <a:spLocks noGrp="1"/>
          </p:cNvSpPr>
          <p:nvPr>
            <p:ph type="sldNum" sz="quarter" idx="12"/>
          </p:nvPr>
        </p:nvSpPr>
        <p:spPr/>
        <p:txBody>
          <a:bodyPr/>
          <a:lstStyle>
            <a:lvl1pPr>
              <a:defRPr/>
            </a:lvl1pPr>
          </a:lstStyle>
          <a:p>
            <a:pPr>
              <a:defRPr/>
            </a:pPr>
            <a:fld id="{E91751F9-143A-4DEE-98B5-FA3EB09FDDEB}" type="slidenum">
              <a:rPr lang="en-US" altLang="ja-JP"/>
              <a:pPr>
                <a:defRPr/>
              </a:pPr>
              <a:t>‹#›</a:t>
            </a:fld>
            <a:endParaRPr lang="en-US" altLang="ja-JP"/>
          </a:p>
        </p:txBody>
      </p:sp>
    </p:spTree>
    <p:extLst>
      <p:ext uri="{BB962C8B-B14F-4D97-AF65-F5344CB8AC3E}">
        <p14:creationId xmlns:p14="http://schemas.microsoft.com/office/powerpoint/2010/main" val="2595923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bg>
      <p:bgRef idx="1003">
        <a:schemeClr val="bg2"/>
      </p:bgRef>
    </p:bg>
    <p:spTree>
      <p:nvGrpSpPr>
        <p:cNvPr id="1" name=""/>
        <p:cNvGrpSpPr/>
        <p:nvPr/>
      </p:nvGrpSpPr>
      <p:grpSpPr>
        <a:xfrm>
          <a:off x="0" y="0"/>
          <a:ext cx="0" cy="0"/>
          <a:chOff x="0" y="0"/>
          <a:chExt cx="0" cy="0"/>
        </a:xfrm>
      </p:grpSpPr>
      <p:sp>
        <p:nvSpPr>
          <p:cNvPr id="5" name="正方形/長方形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6" name="正方形/長方形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7" name="正方形/長方形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8" name="正方形/長方形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4" name="テキスト プレースホルダー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ja-JP" altLang="en-US"/>
              <a:t>マスター テキストの書式設定</a:t>
            </a:r>
          </a:p>
        </p:txBody>
      </p:sp>
      <p:sp>
        <p:nvSpPr>
          <p:cNvPr id="2" name="タイトル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ja-JP" altLang="en-US"/>
              <a:t>マスター タイトルの書式設定</a:t>
            </a:r>
            <a:endParaRPr lang="en-US"/>
          </a:p>
        </p:txBody>
      </p:sp>
      <p:sp>
        <p:nvSpPr>
          <p:cNvPr id="3" name="図プレースホルダー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ja-JP" altLang="en-US" noProof="0"/>
              <a:t>アイコンをクリックして図を追加</a:t>
            </a:r>
            <a:endParaRPr lang="en-US" noProof="0" dirty="0"/>
          </a:p>
        </p:txBody>
      </p:sp>
      <p:sp>
        <p:nvSpPr>
          <p:cNvPr id="9" name="日付プレースホルダー 11"/>
          <p:cNvSpPr>
            <a:spLocks noGrp="1"/>
          </p:cNvSpPr>
          <p:nvPr>
            <p:ph type="dt" sz="half" idx="10"/>
          </p:nvPr>
        </p:nvSpPr>
        <p:spPr>
          <a:xfrm>
            <a:off x="6248400" y="6248400"/>
            <a:ext cx="2667000" cy="365125"/>
          </a:xfrm>
        </p:spPr>
        <p:txBody>
          <a:bodyPr rtlCol="0"/>
          <a:lstStyle>
            <a:lvl1pPr>
              <a:defRPr/>
            </a:lvl1pPr>
          </a:lstStyle>
          <a:p>
            <a:pPr>
              <a:defRPr/>
            </a:pPr>
            <a:endParaRPr lang="en-US" altLang="ja-JP"/>
          </a:p>
        </p:txBody>
      </p:sp>
      <p:sp>
        <p:nvSpPr>
          <p:cNvPr id="10" name="スライド番号プレースホルダー 12"/>
          <p:cNvSpPr>
            <a:spLocks noGrp="1"/>
          </p:cNvSpPr>
          <p:nvPr>
            <p:ph type="sldNum" sz="quarter" idx="11"/>
          </p:nvPr>
        </p:nvSpPr>
        <p:spPr>
          <a:xfrm>
            <a:off x="0" y="4667250"/>
            <a:ext cx="1447800" cy="663575"/>
          </a:xfrm>
        </p:spPr>
        <p:txBody>
          <a:bodyPr rtlCol="0"/>
          <a:lstStyle>
            <a:lvl1pPr>
              <a:defRPr sz="2800"/>
            </a:lvl1pPr>
          </a:lstStyle>
          <a:p>
            <a:pPr>
              <a:defRPr/>
            </a:pPr>
            <a:fld id="{E1734B2D-9183-465D-B95F-39689002C275}" type="slidenum">
              <a:rPr lang="en-US" altLang="ja-JP"/>
              <a:pPr>
                <a:defRPr/>
              </a:pPr>
              <a:t>‹#›</a:t>
            </a:fld>
            <a:endParaRPr lang="en-US" altLang="ja-JP"/>
          </a:p>
        </p:txBody>
      </p:sp>
      <p:sp>
        <p:nvSpPr>
          <p:cNvPr id="11" name="フッター プレースホルダー 13"/>
          <p:cNvSpPr>
            <a:spLocks noGrp="1"/>
          </p:cNvSpPr>
          <p:nvPr>
            <p:ph type="ftr" sz="quarter" idx="12"/>
          </p:nvPr>
        </p:nvSpPr>
        <p:spPr>
          <a:xfrm>
            <a:off x="1600200" y="6248400"/>
            <a:ext cx="4572000" cy="365125"/>
          </a:xfrm>
        </p:spPr>
        <p:txBody>
          <a:bodyPr rtlCol="0"/>
          <a:lstStyle>
            <a:lvl1pPr>
              <a:defRPr/>
            </a:lvl1pPr>
          </a:lstStyle>
          <a:p>
            <a:pPr>
              <a:defRPr/>
            </a:pPr>
            <a:endParaRPr lang="en-US" altLang="ja-JP"/>
          </a:p>
        </p:txBody>
      </p:sp>
    </p:spTree>
    <p:extLst>
      <p:ext uri="{BB962C8B-B14F-4D97-AF65-F5344CB8AC3E}">
        <p14:creationId xmlns:p14="http://schemas.microsoft.com/office/powerpoint/2010/main" val="46626522"/>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タイトル プレースホルダー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endParaRPr lang="en-US" altLang="ja-JP"/>
          </a:p>
        </p:txBody>
      </p:sp>
      <p:sp>
        <p:nvSpPr>
          <p:cNvPr id="1027" name="テキスト プレースホルダー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ltLang="ja-JP"/>
          </a:p>
        </p:txBody>
      </p:sp>
      <p:sp>
        <p:nvSpPr>
          <p:cNvPr id="14" name="日付プレースホルダー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pPr>
              <a:defRPr/>
            </a:pPr>
            <a:endParaRPr lang="en-US" altLang="ja-JP"/>
          </a:p>
        </p:txBody>
      </p:sp>
      <p:sp>
        <p:nvSpPr>
          <p:cNvPr id="3" name="フッター プレースホルダー 2"/>
          <p:cNvSpPr>
            <a:spLocks noGrp="1"/>
          </p:cNvSpPr>
          <p:nvPr>
            <p:ph type="ftr" sz="quarter" idx="3"/>
          </p:nvPr>
        </p:nvSpPr>
        <p:spPr>
          <a:xfrm>
            <a:off x="609600" y="6248400"/>
            <a:ext cx="5421313" cy="365125"/>
          </a:xfrm>
          <a:prstGeom prst="rect">
            <a:avLst/>
          </a:prstGeom>
        </p:spPr>
        <p:txBody>
          <a:bodyPr vert="horz" anchor="ctr"/>
          <a:lstStyle>
            <a:lvl1pPr algn="r" eaLnBrk="1" latinLnBrk="0" hangingPunct="1">
              <a:defRPr kumimoji="0" sz="1400">
                <a:solidFill>
                  <a:schemeClr val="tx2"/>
                </a:solidFill>
              </a:defRPr>
            </a:lvl1pPr>
          </a:lstStyle>
          <a:p>
            <a:pPr>
              <a:defRPr/>
            </a:pPr>
            <a:endParaRPr lang="en-US" altLang="ja-JP"/>
          </a:p>
        </p:txBody>
      </p:sp>
      <p:sp>
        <p:nvSpPr>
          <p:cNvPr id="7" name="正方形/長方形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8" name="正方形/長方形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9" name="正方形/長方形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23" name="スライド番号プレースホルダー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latinLnBrk="0" hangingPunct="1">
              <a:defRPr kumimoji="0" sz="1400" b="1">
                <a:solidFill>
                  <a:srgbClr val="FFFFFF"/>
                </a:solidFill>
              </a:defRPr>
            </a:lvl1pPr>
          </a:lstStyle>
          <a:p>
            <a:pPr>
              <a:defRPr/>
            </a:pPr>
            <a:fld id="{7D444C32-0BC7-4AA0-B988-17E751013573}"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711" r:id="rId1"/>
    <p:sldLayoutId id="2147483705" r:id="rId2"/>
    <p:sldLayoutId id="2147483712" r:id="rId3"/>
    <p:sldLayoutId id="2147483713" r:id="rId4"/>
    <p:sldLayoutId id="2147483714" r:id="rId5"/>
    <p:sldLayoutId id="2147483706" r:id="rId6"/>
    <p:sldLayoutId id="2147483715" r:id="rId7"/>
    <p:sldLayoutId id="2147483707" r:id="rId8"/>
    <p:sldLayoutId id="2147483716" r:id="rId9"/>
    <p:sldLayoutId id="2147483708" r:id="rId10"/>
    <p:sldLayoutId id="2147483717" r:id="rId11"/>
  </p:sldLayoutIdLst>
  <p:txStyles>
    <p:titleStyle>
      <a:lvl1pPr algn="l" rtl="0" eaLnBrk="0" fontAlgn="base" hangingPunct="0">
        <a:spcBef>
          <a:spcPct val="0"/>
        </a:spcBef>
        <a:spcAft>
          <a:spcPct val="0"/>
        </a:spcAft>
        <a:defRPr kumimoji="1" sz="4400" kern="12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w Cen MT" pitchFamily="34" charset="0"/>
          <a:ea typeface="HGPｺﾞｼｯｸE" pitchFamily="50" charset="-128"/>
        </a:defRPr>
      </a:lvl2pPr>
      <a:lvl3pPr algn="l" rtl="0" eaLnBrk="0" fontAlgn="base" hangingPunct="0">
        <a:spcBef>
          <a:spcPct val="0"/>
        </a:spcBef>
        <a:spcAft>
          <a:spcPct val="0"/>
        </a:spcAft>
        <a:defRPr kumimoji="1" sz="4400">
          <a:solidFill>
            <a:schemeClr val="tx2"/>
          </a:solidFill>
          <a:latin typeface="Tw Cen MT" pitchFamily="34" charset="0"/>
          <a:ea typeface="HGPｺﾞｼｯｸE" pitchFamily="50" charset="-128"/>
        </a:defRPr>
      </a:lvl3pPr>
      <a:lvl4pPr algn="l" rtl="0" eaLnBrk="0" fontAlgn="base" hangingPunct="0">
        <a:spcBef>
          <a:spcPct val="0"/>
        </a:spcBef>
        <a:spcAft>
          <a:spcPct val="0"/>
        </a:spcAft>
        <a:defRPr kumimoji="1" sz="4400">
          <a:solidFill>
            <a:schemeClr val="tx2"/>
          </a:solidFill>
          <a:latin typeface="Tw Cen MT" pitchFamily="34" charset="0"/>
          <a:ea typeface="HGPｺﾞｼｯｸE" pitchFamily="50" charset="-128"/>
        </a:defRPr>
      </a:lvl4pPr>
      <a:lvl5pPr algn="l" rtl="0" eaLnBrk="0" fontAlgn="base" hangingPunct="0">
        <a:spcBef>
          <a:spcPct val="0"/>
        </a:spcBef>
        <a:spcAft>
          <a:spcPct val="0"/>
        </a:spcAft>
        <a:defRPr kumimoji="1" sz="4400">
          <a:solidFill>
            <a:schemeClr val="tx2"/>
          </a:solidFill>
          <a:latin typeface="Tw Cen MT" pitchFamily="34" charset="0"/>
          <a:ea typeface="HGPｺﾞｼｯｸE" pitchFamily="50" charset="-128"/>
        </a:defRPr>
      </a:lvl5pPr>
      <a:lvl6pPr marL="457200" algn="l" rtl="0" fontAlgn="base">
        <a:spcBef>
          <a:spcPct val="0"/>
        </a:spcBef>
        <a:spcAft>
          <a:spcPct val="0"/>
        </a:spcAft>
        <a:defRPr kumimoji="1" sz="4400">
          <a:solidFill>
            <a:schemeClr val="tx2"/>
          </a:solidFill>
          <a:latin typeface="Tw Cen MT" pitchFamily="34" charset="0"/>
          <a:ea typeface="HGPｺﾞｼｯｸE" pitchFamily="50" charset="-128"/>
        </a:defRPr>
      </a:lvl6pPr>
      <a:lvl7pPr marL="914400" algn="l" rtl="0" fontAlgn="base">
        <a:spcBef>
          <a:spcPct val="0"/>
        </a:spcBef>
        <a:spcAft>
          <a:spcPct val="0"/>
        </a:spcAft>
        <a:defRPr kumimoji="1" sz="4400">
          <a:solidFill>
            <a:schemeClr val="tx2"/>
          </a:solidFill>
          <a:latin typeface="Tw Cen MT" pitchFamily="34" charset="0"/>
          <a:ea typeface="HGPｺﾞｼｯｸE" pitchFamily="50" charset="-128"/>
        </a:defRPr>
      </a:lvl7pPr>
      <a:lvl8pPr marL="1371600" algn="l" rtl="0" fontAlgn="base">
        <a:spcBef>
          <a:spcPct val="0"/>
        </a:spcBef>
        <a:spcAft>
          <a:spcPct val="0"/>
        </a:spcAft>
        <a:defRPr kumimoji="1" sz="4400">
          <a:solidFill>
            <a:schemeClr val="tx2"/>
          </a:solidFill>
          <a:latin typeface="Tw Cen MT" pitchFamily="34" charset="0"/>
          <a:ea typeface="HGPｺﾞｼｯｸE" pitchFamily="50" charset="-128"/>
        </a:defRPr>
      </a:lvl8pPr>
      <a:lvl9pPr marL="1828800" algn="l" rtl="0" fontAlgn="base">
        <a:spcBef>
          <a:spcPct val="0"/>
        </a:spcBef>
        <a:spcAft>
          <a:spcPct val="0"/>
        </a:spcAft>
        <a:defRPr kumimoji="1" sz="4400">
          <a:solidFill>
            <a:schemeClr val="tx2"/>
          </a:solidFill>
          <a:latin typeface="Tw Cen MT" pitchFamily="34" charset="0"/>
          <a:ea typeface="HGPｺﾞｼｯｸE" pitchFamily="50" charset="-128"/>
        </a:defRPr>
      </a:lvl9pPr>
    </p:titleStyle>
    <p:bodyStyle>
      <a:lvl1pPr marL="319088" indent="-319088" algn="l" rtl="0" eaLnBrk="0" fontAlgn="base" hangingPunct="0">
        <a:spcBef>
          <a:spcPts val="700"/>
        </a:spcBef>
        <a:spcAft>
          <a:spcPct val="0"/>
        </a:spcAft>
        <a:buClr>
          <a:schemeClr val="accent2"/>
        </a:buClr>
        <a:buSzPct val="60000"/>
        <a:buFont typeface="Wingdings" pitchFamily="2" charset="2"/>
        <a:buChar char=""/>
        <a:defRPr kumimoji="1" sz="2900" kern="1200">
          <a:solidFill>
            <a:schemeClr val="tx1"/>
          </a:solidFill>
          <a:latin typeface="+mn-lt"/>
          <a:ea typeface="+mn-ea"/>
          <a:cs typeface="+mn-cs"/>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kumimoji="1" sz="2600" kern="1200">
          <a:solidFill>
            <a:schemeClr val="tx1"/>
          </a:solidFill>
          <a:latin typeface="+mn-lt"/>
          <a:ea typeface="+mn-ea"/>
          <a:cs typeface="+mn-cs"/>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kumimoji="1" sz="2300" kern="1200">
          <a:solidFill>
            <a:schemeClr val="tx1"/>
          </a:solidFill>
          <a:latin typeface="+mn-lt"/>
          <a:ea typeface="+mn-ea"/>
          <a:cs typeface="+mn-cs"/>
        </a:defRPr>
      </a:lvl3pPr>
      <a:lvl4pPr marL="1371600" indent="-228600" algn="l" rtl="0" eaLnBrk="0" fontAlgn="base" hangingPunct="0">
        <a:spcBef>
          <a:spcPts val="400"/>
        </a:spcBef>
        <a:spcAft>
          <a:spcPct val="0"/>
        </a:spcAft>
        <a:buClr>
          <a:srgbClr val="A5AB81"/>
        </a:buClr>
        <a:buSzPct val="75000"/>
        <a:buFont typeface="Wingdings" pitchFamily="2" charset="2"/>
        <a:buChar char=""/>
        <a:defRPr kumimoji="1" sz="2000" kern="1200">
          <a:solidFill>
            <a:schemeClr val="tx1"/>
          </a:solidFill>
          <a:latin typeface="+mn-lt"/>
          <a:ea typeface="+mn-ea"/>
          <a:cs typeface="+mn-cs"/>
        </a:defRPr>
      </a:lvl4pPr>
      <a:lvl5pPr marL="1828800" indent="-228600" algn="l" rtl="0" eaLnBrk="0" fontAlgn="base" hangingPunct="0">
        <a:spcBef>
          <a:spcPts val="400"/>
        </a:spcBef>
        <a:spcAft>
          <a:spcPct val="0"/>
        </a:spcAft>
        <a:buClr>
          <a:srgbClr val="D8B25C"/>
        </a:buClr>
        <a:buSzPct val="65000"/>
        <a:buFont typeface="Wingdings" pitchFamily="2" charset="2"/>
        <a:buChar char=""/>
        <a:defRPr kumimoji="1"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1"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1"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1"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1" sz="1800" kern="1200" baseline="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oleObject" Target="../embeddings/oleObject6.bin"/></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oleObject" Target="../embeddings/oleObject7.bin"/><Relationship Id="rId7" Type="http://schemas.openxmlformats.org/officeDocument/2006/relationships/oleObject" Target="../embeddings/oleObject9.bin"/><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oleObject" Target="../embeddings/oleObject8.bin"/><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oleObject" Target="../embeddings/oleObject11.bin"/><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oleObject" Target="../embeddings/oleObject13.bin"/><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oleObject" Target="../embeddings/oleObject15.bin"/><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oleObject" Target="../embeddings/oleObject17.bin"/><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oleObject" Target="../embeddings/oleObject19.bin"/><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oleObject" Target="../embeddings/oleObject20.bin"/><Relationship Id="rId7" Type="http://schemas.openxmlformats.org/officeDocument/2006/relationships/oleObject" Target="../embeddings/oleObject22.bin"/><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oleObject" Target="../embeddings/oleObject21.bin"/><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jpe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oleObject" Target="../embeddings/oleObject1.bin"/><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oleObject" Target="../embeddings/oleObject24.bin"/><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oleObject" Target="../embeddings/oleObject25.bin"/><Relationship Id="rId7" Type="http://schemas.openxmlformats.org/officeDocument/2006/relationships/oleObject" Target="../embeddings/oleObject27.bin"/><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oleObject" Target="../embeddings/oleObject26.bin"/><Relationship Id="rId10" Type="http://schemas.openxmlformats.org/officeDocument/2006/relationships/image" Target="../media/image40.png"/><Relationship Id="rId4" Type="http://schemas.openxmlformats.org/officeDocument/2006/relationships/image" Target="../media/image37.png"/><Relationship Id="rId9" Type="http://schemas.openxmlformats.org/officeDocument/2006/relationships/oleObject" Target="../embeddings/oleObject28.bin"/></Relationships>
</file>

<file path=ppt/slides/_rels/slide25.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oleObject" Target="../embeddings/oleObject34.bin"/><Relationship Id="rId3" Type="http://schemas.openxmlformats.org/officeDocument/2006/relationships/oleObject" Target="../embeddings/oleObject29.bin"/><Relationship Id="rId7" Type="http://schemas.openxmlformats.org/officeDocument/2006/relationships/oleObject" Target="../embeddings/oleObject31.bin"/><Relationship Id="rId12"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oleObject" Target="../embeddings/oleObject33.bin"/><Relationship Id="rId5" Type="http://schemas.openxmlformats.org/officeDocument/2006/relationships/oleObject" Target="../embeddings/oleObject30.bin"/><Relationship Id="rId10" Type="http://schemas.openxmlformats.org/officeDocument/2006/relationships/image" Target="../media/image44.png"/><Relationship Id="rId4" Type="http://schemas.openxmlformats.org/officeDocument/2006/relationships/image" Target="../media/image41.png"/><Relationship Id="rId9" Type="http://schemas.openxmlformats.org/officeDocument/2006/relationships/oleObject" Target="../embeddings/oleObject32.bin"/><Relationship Id="rId1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oleObject" Target="../embeddings/oleObject36.bin"/><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oleObject" Target="../embeddings/oleObject38.bin"/><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jpeg"/><Relationship Id="rId7" Type="http://schemas.openxmlformats.org/officeDocument/2006/relationships/oleObject" Target="../embeddings/oleObject2.bin"/><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hyperlink" Target="http://myds.sakura.ne.jp/" TargetMode="External"/><Relationship Id="rId4" Type="http://schemas.openxmlformats.org/officeDocument/2006/relationships/image" Target="../media/image13.jpeg"/><Relationship Id="rId9"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oleObject" Target="../embeddings/oleObject40.bin"/><Relationship Id="rId7" Type="http://schemas.openxmlformats.org/officeDocument/2006/relationships/oleObject" Target="../embeddings/oleObject42.bin"/><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oleObject" Target="../embeddings/oleObject41.bin"/><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oleObject" Target="../embeddings/oleObject44.bin"/><Relationship Id="rId7" Type="http://schemas.openxmlformats.org/officeDocument/2006/relationships/oleObject" Target="../embeddings/oleObject46.bin"/><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oleObject" Target="../embeddings/oleObject45.bin"/><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oleObject" Target="../embeddings/oleObject47.bin"/></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oleObject" Target="../embeddings/oleObject49.bin"/><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oleObject" Target="../embeddings/oleObject51.bin"/><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oleObject" Target="../embeddings/oleObject53.bin"/><Relationship Id="rId7" Type="http://schemas.openxmlformats.org/officeDocument/2006/relationships/oleObject" Target="../embeddings/oleObject55.bin"/><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oleObject" Target="../embeddings/oleObject54.bin"/><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oleObject" Target="../embeddings/oleObject57.bin"/><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5.jpeg"/><Relationship Id="rId7"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oleObject" Target="../embeddings/oleObject3.bin"/><Relationship Id="rId4" Type="http://schemas.openxmlformats.org/officeDocument/2006/relationships/image" Target="../media/image16.jpeg"/></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oleObject" Target="../embeddings/oleObject59.bin"/><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oleObject" Target="../embeddings/oleObject61.bin"/><Relationship Id="rId4" Type="http://schemas.openxmlformats.org/officeDocument/2006/relationships/image" Target="../media/image64.png"/></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oleObject" Target="../embeddings/oleObject63.bin"/><Relationship Id="rId4" Type="http://schemas.openxmlformats.org/officeDocument/2006/relationships/image" Target="../media/image67.png"/></Relationships>
</file>

<file path=ppt/slides/_rels/slide4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71.png"/></Relationships>
</file>

<file path=ppt/slides/_rels/slide4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73.jpe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8.jpeg"/><Relationship Id="rId7"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oleObject" Target="../embeddings/oleObject4.bin"/><Relationship Id="rId4" Type="http://schemas.openxmlformats.org/officeDocument/2006/relationships/image" Target="../media/image19.jpeg"/></Relationships>
</file>

<file path=ppt/slides/_rels/slide5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76.jpg"/></Relationships>
</file>

<file path=ppt/slides/_rels/slide5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5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81.jpeg"/></Relationships>
</file>

<file path=ppt/slides/_rels/slide54.x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image" Target="../media/image82.wmf"/><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5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90.jpg"/><Relationship Id="rId3" Type="http://schemas.openxmlformats.org/officeDocument/2006/relationships/image" Target="../media/image85.jpg"/><Relationship Id="rId7" Type="http://schemas.openxmlformats.org/officeDocument/2006/relationships/image" Target="../media/image89.JPG"/><Relationship Id="rId2" Type="http://schemas.openxmlformats.org/officeDocument/2006/relationships/notesSlide" Target="../notesSlides/notesSlide55.xml"/><Relationship Id="rId1" Type="http://schemas.openxmlformats.org/officeDocument/2006/relationships/slideLayout" Target="../slideLayouts/slideLayout6.xml"/><Relationship Id="rId6" Type="http://schemas.openxmlformats.org/officeDocument/2006/relationships/image" Target="../media/image88.jpg"/><Relationship Id="rId5" Type="http://schemas.openxmlformats.org/officeDocument/2006/relationships/image" Target="../media/image87.jpg"/><Relationship Id="rId4" Type="http://schemas.openxmlformats.org/officeDocument/2006/relationships/image" Target="../media/image86.jpg"/></Relationships>
</file>

<file path=ppt/slides/_rels/slide5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6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98.png"/></Relationships>
</file>

<file path=ppt/slides/_rels/slide6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100.jpg"/></Relationships>
</file>

<file path=ppt/slides/_rels/slide6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64.bin"/><Relationship Id="rId2" Type="http://schemas.openxmlformats.org/officeDocument/2006/relationships/notesSlide" Target="../notesSlides/notesSlide72.xml"/><Relationship Id="rId1" Type="http://schemas.openxmlformats.org/officeDocument/2006/relationships/slideLayout" Target="../slideLayouts/slideLayout7.xml"/><Relationship Id="rId5" Type="http://schemas.openxmlformats.org/officeDocument/2006/relationships/image" Target="../media/image103.png"/><Relationship Id="rId4" Type="http://schemas.openxmlformats.org/officeDocument/2006/relationships/image" Target="../media/image102.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oleObject" Target="../embeddings/oleObject5.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50000"/>
              </a:spcBef>
              <a:buClrTx/>
              <a:buSzTx/>
              <a:buFontTx/>
              <a:buNone/>
            </a:pPr>
            <a:r>
              <a:rPr lang="ja-JP" altLang="en-US" sz="1200">
                <a:latin typeface="Times New Roman" pitchFamily="18" charset="0"/>
                <a:ea typeface="ＭＳ Ｐゴシック" pitchFamily="50" charset="-128"/>
              </a:rPr>
              <a:t>くすりの適正使用協議会</a:t>
            </a:r>
          </a:p>
        </p:txBody>
      </p:sp>
      <p:grpSp>
        <p:nvGrpSpPr>
          <p:cNvPr id="9219" name="Group 3"/>
          <p:cNvGrpSpPr>
            <a:grpSpLocks/>
          </p:cNvGrpSpPr>
          <p:nvPr/>
        </p:nvGrpSpPr>
        <p:grpSpPr bwMode="auto">
          <a:xfrm>
            <a:off x="3286125" y="2928938"/>
            <a:ext cx="5432425" cy="2525712"/>
            <a:chOff x="2109" y="2024"/>
            <a:chExt cx="3422" cy="1591"/>
          </a:xfrm>
        </p:grpSpPr>
        <p:pic>
          <p:nvPicPr>
            <p:cNvPr id="9228" name="Picture 4" descr="12"/>
            <p:cNvPicPr>
              <a:picLocks noChangeAspect="1" noChangeArrowheads="1"/>
            </p:cNvPicPr>
            <p:nvPr/>
          </p:nvPicPr>
          <p:blipFill>
            <a:blip r:embed="rId3">
              <a:lum contrast="-6000"/>
              <a:extLst>
                <a:ext uri="{28A0092B-C50C-407E-A947-70E740481C1C}">
                  <a14:useLocalDpi xmlns:a14="http://schemas.microsoft.com/office/drawing/2010/main" val="0"/>
                </a:ext>
              </a:extLst>
            </a:blip>
            <a:srcRect l="35432" r="41339"/>
            <a:stretch>
              <a:fillRect/>
            </a:stretch>
          </p:blipFill>
          <p:spPr bwMode="auto">
            <a:xfrm>
              <a:off x="5103" y="2205"/>
              <a:ext cx="428" cy="1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9" name="Picture 5" descr="37"/>
            <p:cNvPicPr>
              <a:picLocks noChangeAspect="1" noChangeArrowheads="1"/>
            </p:cNvPicPr>
            <p:nvPr/>
          </p:nvPicPr>
          <p:blipFill>
            <a:blip r:embed="rId4">
              <a:lum contrast="-6000"/>
              <a:extLst>
                <a:ext uri="{28A0092B-C50C-407E-A947-70E740481C1C}">
                  <a14:useLocalDpi xmlns:a14="http://schemas.microsoft.com/office/drawing/2010/main" val="0"/>
                </a:ext>
              </a:extLst>
            </a:blip>
            <a:srcRect r="23622" b="7874"/>
            <a:stretch>
              <a:fillRect/>
            </a:stretch>
          </p:blipFill>
          <p:spPr bwMode="auto">
            <a:xfrm>
              <a:off x="3696" y="2341"/>
              <a:ext cx="1408" cy="1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0" name="Picture 6" descr="04"/>
            <p:cNvPicPr>
              <a:picLocks noChangeAspect="1" noChangeArrowheads="1"/>
            </p:cNvPicPr>
            <p:nvPr/>
          </p:nvPicPr>
          <p:blipFill>
            <a:blip r:embed="rId5">
              <a:lum contrast="-6000"/>
              <a:extLst>
                <a:ext uri="{28A0092B-C50C-407E-A947-70E740481C1C}">
                  <a14:useLocalDpi xmlns:a14="http://schemas.microsoft.com/office/drawing/2010/main" val="0"/>
                </a:ext>
              </a:extLst>
            </a:blip>
            <a:srcRect l="5905" t="7874" r="10629" b="7874"/>
            <a:stretch>
              <a:fillRect/>
            </a:stretch>
          </p:blipFill>
          <p:spPr bwMode="auto">
            <a:xfrm>
              <a:off x="2109" y="2024"/>
              <a:ext cx="2070"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0296" name="Text Box 8"/>
          <p:cNvSpPr txBox="1">
            <a:spLocks noChangeArrowheads="1"/>
          </p:cNvSpPr>
          <p:nvPr/>
        </p:nvSpPr>
        <p:spPr bwMode="auto">
          <a:xfrm>
            <a:off x="755650" y="188913"/>
            <a:ext cx="7705725" cy="2286000"/>
          </a:xfrm>
          <a:prstGeom prst="rect">
            <a:avLst/>
          </a:prstGeom>
          <a:gradFill rotWithShape="1">
            <a:gsLst>
              <a:gs pos="0">
                <a:srgbClr val="FFCC00">
                  <a:alpha val="67999"/>
                </a:srgbClr>
              </a:gs>
              <a:gs pos="50000">
                <a:srgbClr val="FFCC00">
                  <a:gamma/>
                  <a:tint val="3137"/>
                  <a:invGamma/>
                </a:srgbClr>
              </a:gs>
              <a:gs pos="100000">
                <a:srgbClr val="FFCC00">
                  <a:alpha val="67999"/>
                </a:srgbClr>
              </a:gs>
            </a:gsLst>
            <a:lin ang="2700000" scaled="1"/>
          </a:gradFill>
          <a:ln w="76200" cap="rnd">
            <a:noFill/>
            <a:prstDash val="sysDot"/>
            <a:miter lim="800000"/>
            <a:headEnd/>
            <a:tailEnd/>
          </a:ln>
          <a:effectLst/>
        </p:spPr>
        <p:txBody>
          <a:bodyPr>
            <a:spAutoFit/>
          </a:bodyPr>
          <a:lstStyle/>
          <a:p>
            <a:pPr algn="ctr">
              <a:defRPr/>
            </a:pPr>
            <a:r>
              <a:rPr lang="ja-JP" altLang="en-US" sz="8000" b="1" dirty="0">
                <a:solidFill>
                  <a:srgbClr val="FF6600"/>
                </a:solidFill>
              </a:rPr>
              <a:t>くすりの話</a:t>
            </a:r>
          </a:p>
          <a:p>
            <a:pPr algn="ctr">
              <a:defRPr/>
            </a:pPr>
            <a:endParaRPr lang="ja-JP" altLang="en-US" sz="3200" b="1" dirty="0">
              <a:solidFill>
                <a:srgbClr val="FF6600"/>
              </a:solidFill>
            </a:endParaRPr>
          </a:p>
          <a:p>
            <a:pPr algn="ctr">
              <a:defRPr/>
            </a:pPr>
            <a:r>
              <a:rPr lang="ja-JP" altLang="en-US" sz="3200" b="1" dirty="0">
                <a:solidFill>
                  <a:srgbClr val="FF6600"/>
                </a:solidFill>
              </a:rPr>
              <a:t>○○小学校</a:t>
            </a:r>
          </a:p>
        </p:txBody>
      </p:sp>
      <p:sp>
        <p:nvSpPr>
          <p:cNvPr id="9223" name="Text Box 12"/>
          <p:cNvSpPr txBox="1">
            <a:spLocks noChangeArrowheads="1"/>
          </p:cNvSpPr>
          <p:nvPr/>
        </p:nvSpPr>
        <p:spPr bwMode="auto">
          <a:xfrm>
            <a:off x="425450" y="3414485"/>
            <a:ext cx="35814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en-US" altLang="ja-JP" sz="1800" b="1" dirty="0">
                <a:solidFill>
                  <a:srgbClr val="1C1C1C"/>
                </a:solidFill>
                <a:latin typeface="Arial" charset="0"/>
                <a:ea typeface="ＭＳ Ｐゴシック" pitchFamily="50" charset="-128"/>
              </a:rPr>
              <a:t>A</a:t>
            </a:r>
            <a:r>
              <a:rPr lang="ja-JP" altLang="en-US" sz="1800" b="1" dirty="0">
                <a:solidFill>
                  <a:srgbClr val="1C1C1C"/>
                </a:solidFill>
                <a:latin typeface="Arial" charset="0"/>
                <a:ea typeface="ＭＳ Ｐゴシック" pitchFamily="50" charset="-128"/>
              </a:rPr>
              <a:t>　くすり</a:t>
            </a:r>
          </a:p>
          <a:p>
            <a:pPr eaLnBrk="1" hangingPunct="1">
              <a:spcBef>
                <a:spcPct val="50000"/>
              </a:spcBef>
              <a:buClrTx/>
              <a:buSzTx/>
              <a:buFontTx/>
              <a:buNone/>
            </a:pPr>
            <a:r>
              <a:rPr lang="en-US" altLang="ja-JP" sz="1800" b="1" dirty="0">
                <a:solidFill>
                  <a:srgbClr val="1C1C1C"/>
                </a:solidFill>
                <a:latin typeface="Arial" charset="0"/>
                <a:ea typeface="ＭＳ Ｐゴシック" pitchFamily="50" charset="-128"/>
              </a:rPr>
              <a:t>B</a:t>
            </a:r>
            <a:r>
              <a:rPr lang="ja-JP" altLang="en-US" sz="1800" b="1" dirty="0">
                <a:solidFill>
                  <a:srgbClr val="1C1C1C"/>
                </a:solidFill>
                <a:latin typeface="Arial" charset="0"/>
                <a:ea typeface="ＭＳ Ｐゴシック" pitchFamily="50" charset="-128"/>
              </a:rPr>
              <a:t>　タバコ</a:t>
            </a:r>
          </a:p>
          <a:p>
            <a:pPr eaLnBrk="1" hangingPunct="1">
              <a:spcBef>
                <a:spcPct val="50000"/>
              </a:spcBef>
              <a:buClrTx/>
              <a:buSzTx/>
              <a:buFontTx/>
              <a:buNone/>
            </a:pPr>
            <a:r>
              <a:rPr lang="en-US" altLang="ja-JP" sz="1800" b="1" dirty="0">
                <a:solidFill>
                  <a:srgbClr val="1C1C1C"/>
                </a:solidFill>
                <a:latin typeface="Arial" charset="0"/>
                <a:ea typeface="ＭＳ Ｐゴシック" pitchFamily="50" charset="-128"/>
              </a:rPr>
              <a:t>C</a:t>
            </a:r>
            <a:r>
              <a:rPr lang="ja-JP" altLang="en-US" sz="1800" b="1" dirty="0">
                <a:solidFill>
                  <a:srgbClr val="1C1C1C"/>
                </a:solidFill>
                <a:latin typeface="Arial" charset="0"/>
                <a:ea typeface="ＭＳ Ｐゴシック" pitchFamily="50" charset="-128"/>
              </a:rPr>
              <a:t>　お酒（アルコール）</a:t>
            </a:r>
            <a:endParaRPr lang="en-US" altLang="ja-JP" sz="1800" b="1" dirty="0">
              <a:solidFill>
                <a:srgbClr val="1C1C1C"/>
              </a:solidFill>
              <a:latin typeface="Arial" charset="0"/>
              <a:ea typeface="ＭＳ Ｐゴシック" pitchFamily="50" charset="-128"/>
            </a:endParaRPr>
          </a:p>
          <a:p>
            <a:pPr eaLnBrk="1" hangingPunct="1">
              <a:spcBef>
                <a:spcPct val="50000"/>
              </a:spcBef>
              <a:buClrTx/>
              <a:buSzTx/>
              <a:buFontTx/>
              <a:buNone/>
            </a:pPr>
            <a:r>
              <a:rPr lang="en-US" altLang="ja-JP" sz="1800" b="1" dirty="0">
                <a:solidFill>
                  <a:srgbClr val="1C1C1C"/>
                </a:solidFill>
                <a:latin typeface="Arial" charset="0"/>
                <a:ea typeface="ＭＳ Ｐゴシック" pitchFamily="50" charset="-128"/>
              </a:rPr>
              <a:t>D</a:t>
            </a:r>
            <a:r>
              <a:rPr lang="ja-JP" altLang="en-US" sz="1800" b="1" dirty="0">
                <a:solidFill>
                  <a:srgbClr val="1C1C1C"/>
                </a:solidFill>
                <a:latin typeface="Arial" charset="0"/>
                <a:ea typeface="ＭＳ Ｐゴシック" pitchFamily="50" charset="-128"/>
              </a:rPr>
              <a:t>　カフェイン</a:t>
            </a:r>
          </a:p>
          <a:p>
            <a:pPr eaLnBrk="1" hangingPunct="1">
              <a:spcBef>
                <a:spcPct val="50000"/>
              </a:spcBef>
              <a:buClrTx/>
              <a:buSzTx/>
              <a:buFontTx/>
              <a:buNone/>
            </a:pPr>
            <a:r>
              <a:rPr lang="en-US" altLang="ja-JP" sz="1800" b="1" dirty="0">
                <a:solidFill>
                  <a:srgbClr val="1C1C1C"/>
                </a:solidFill>
                <a:latin typeface="Arial" charset="0"/>
                <a:ea typeface="ＭＳ Ｐゴシック" pitchFamily="50" charset="-128"/>
              </a:rPr>
              <a:t>E</a:t>
            </a:r>
            <a:r>
              <a:rPr lang="ja-JP" altLang="en-US" sz="1800" b="1" dirty="0">
                <a:solidFill>
                  <a:srgbClr val="1C1C1C"/>
                </a:solidFill>
                <a:latin typeface="Arial" charset="0"/>
                <a:ea typeface="ＭＳ Ｐゴシック" pitchFamily="50" charset="-128"/>
              </a:rPr>
              <a:t>　薬物乱用</a:t>
            </a:r>
          </a:p>
        </p:txBody>
      </p:sp>
      <p:sp>
        <p:nvSpPr>
          <p:cNvPr id="9226" name="Text Box 7"/>
          <p:cNvSpPr txBox="1">
            <a:spLocks noChangeArrowheads="1"/>
          </p:cNvSpPr>
          <p:nvPr/>
        </p:nvSpPr>
        <p:spPr bwMode="auto">
          <a:xfrm>
            <a:off x="755650" y="5969884"/>
            <a:ext cx="29690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2400" b="1" dirty="0">
                <a:latin typeface="HG丸ｺﾞｼｯｸM-PRO" pitchFamily="50" charset="-128"/>
                <a:ea typeface="HG丸ｺﾞｼｯｸM-PRO" pitchFamily="50" charset="-128"/>
              </a:rPr>
              <a:t>藤沢</a:t>
            </a:r>
            <a:r>
              <a:rPr lang="ja-JP" altLang="en-US" sz="2400" b="1">
                <a:latin typeface="HG丸ｺﾞｼｯｸM-PRO" pitchFamily="50" charset="-128"/>
                <a:ea typeface="HG丸ｺﾞｼｯｸM-PRO" pitchFamily="50" charset="-128"/>
              </a:rPr>
              <a:t>薬局　藤沢太郎</a:t>
            </a:r>
            <a:endParaRPr lang="en-US" altLang="ja-JP" sz="2400" b="1" dirty="0">
              <a:latin typeface="HG丸ｺﾞｼｯｸM-PRO" pitchFamily="50" charset="-128"/>
              <a:ea typeface="HG丸ｺﾞｼｯｸM-PRO" pitchFamily="50" charset="-128"/>
            </a:endParaRPr>
          </a:p>
        </p:txBody>
      </p:sp>
      <p:pic>
        <p:nvPicPr>
          <p:cNvPr id="2" name="図 1">
            <a:extLst>
              <a:ext uri="{FF2B5EF4-FFF2-40B4-BE49-F238E27FC236}">
                <a16:creationId xmlns:a16="http://schemas.microsoft.com/office/drawing/2014/main" id="{CDD35AEF-D775-5629-F97F-A5FBD0CE1BE5}"/>
              </a:ext>
            </a:extLst>
          </p:cNvPr>
          <p:cNvPicPr>
            <a:picLocks noChangeAspect="1"/>
          </p:cNvPicPr>
          <p:nvPr/>
        </p:nvPicPr>
        <p:blipFill>
          <a:blip r:embed="rId6"/>
          <a:stretch>
            <a:fillRect/>
          </a:stretch>
        </p:blipFill>
        <p:spPr>
          <a:xfrm>
            <a:off x="7128208" y="5969884"/>
            <a:ext cx="1692809" cy="69920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02のコピ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708275"/>
            <a:ext cx="5105400" cy="416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AutoShape 3"/>
          <p:cNvSpPr>
            <a:spLocks noChangeArrowheads="1"/>
          </p:cNvSpPr>
          <p:nvPr/>
        </p:nvSpPr>
        <p:spPr bwMode="auto">
          <a:xfrm>
            <a:off x="5791200" y="4419600"/>
            <a:ext cx="2971800" cy="1981200"/>
          </a:xfrm>
          <a:prstGeom prst="roundRect">
            <a:avLst>
              <a:gd name="adj" fmla="val 3255"/>
            </a:avLst>
          </a:prstGeom>
          <a:solidFill>
            <a:srgbClr val="FFFFCC"/>
          </a:solidFill>
          <a:ln w="38100">
            <a:solidFill>
              <a:srgbClr val="FF6600"/>
            </a:solidFill>
            <a:round/>
            <a:headEnd/>
            <a:tailEnd/>
          </a:ln>
        </p:spPr>
        <p:txBody>
          <a:bodyPr wrap="none" anchor="ct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endParaRPr lang="ja-JP" altLang="en-US" sz="1800">
              <a:latin typeface="Arial" charset="0"/>
              <a:ea typeface="ＭＳ Ｐゴシック" pitchFamily="50" charset="-128"/>
            </a:endParaRPr>
          </a:p>
        </p:txBody>
      </p:sp>
      <p:sp>
        <p:nvSpPr>
          <p:cNvPr id="17412" name="Text Box 4"/>
          <p:cNvSpPr txBox="1">
            <a:spLocks noChangeArrowheads="1"/>
          </p:cNvSpPr>
          <p:nvPr/>
        </p:nvSpPr>
        <p:spPr bwMode="auto">
          <a:xfrm>
            <a:off x="1905000" y="557213"/>
            <a:ext cx="6413500" cy="143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4000" b="1">
                <a:solidFill>
                  <a:srgbClr val="1C1C1C"/>
                </a:solidFill>
                <a:latin typeface="Arial" charset="0"/>
                <a:ea typeface="ＭＳ Ｐゴシック" pitchFamily="50" charset="-128"/>
              </a:rPr>
              <a:t>体には、病気やケガを自分で</a:t>
            </a:r>
          </a:p>
          <a:p>
            <a:pPr eaLnBrk="1" hangingPunct="1">
              <a:spcBef>
                <a:spcPct val="0"/>
              </a:spcBef>
              <a:buClrTx/>
              <a:buSzTx/>
              <a:buFontTx/>
              <a:buNone/>
            </a:pPr>
            <a:endParaRPr lang="ja-JP" altLang="en-US" sz="800" b="1">
              <a:solidFill>
                <a:srgbClr val="1C1C1C"/>
              </a:solidFill>
              <a:latin typeface="Arial" charset="0"/>
              <a:ea typeface="ＭＳ Ｐゴシック" pitchFamily="50" charset="-128"/>
            </a:endParaRPr>
          </a:p>
          <a:p>
            <a:pPr eaLnBrk="1" hangingPunct="1">
              <a:spcBef>
                <a:spcPct val="0"/>
              </a:spcBef>
              <a:buClrTx/>
              <a:buSzTx/>
              <a:buFontTx/>
              <a:buNone/>
            </a:pPr>
            <a:r>
              <a:rPr lang="ja-JP" altLang="en-US" sz="4000" b="1">
                <a:solidFill>
                  <a:srgbClr val="1C1C1C"/>
                </a:solidFill>
                <a:latin typeface="Arial" charset="0"/>
                <a:ea typeface="ＭＳ Ｐゴシック" pitchFamily="50" charset="-128"/>
              </a:rPr>
              <a:t>治す力が備わっているんだ</a:t>
            </a:r>
          </a:p>
        </p:txBody>
      </p:sp>
      <p:sp>
        <p:nvSpPr>
          <p:cNvPr id="15365" name="Text Box 5"/>
          <p:cNvSpPr txBox="1">
            <a:spLocks noChangeArrowheads="1"/>
          </p:cNvSpPr>
          <p:nvPr/>
        </p:nvSpPr>
        <p:spPr bwMode="auto">
          <a:xfrm>
            <a:off x="5867400" y="4572000"/>
            <a:ext cx="2819400" cy="1630363"/>
          </a:xfrm>
          <a:prstGeom prst="rect">
            <a:avLst/>
          </a:prstGeom>
          <a:noFill/>
          <a:ln w="9525">
            <a:noFill/>
            <a:miter lim="800000"/>
            <a:headEnd/>
            <a:tailEnd/>
          </a:ln>
          <a:effectLst/>
        </p:spPr>
        <p:txBody>
          <a:bodyPr>
            <a:spAutoFit/>
          </a:bodyPr>
          <a:lstStyle/>
          <a:p>
            <a:pPr>
              <a:lnSpc>
                <a:spcPct val="120000"/>
              </a:lnSpc>
              <a:defRPr/>
            </a:pPr>
            <a:r>
              <a:rPr lang="ja-JP" altLang="en-US" sz="2800" b="1">
                <a:effectLst>
                  <a:outerShdw blurRad="38100" dist="38100" dir="2700000" algn="tl">
                    <a:srgbClr val="C0C0C0"/>
                  </a:outerShdw>
                </a:effectLst>
                <a:ea typeface="ＭＳ 明朝" pitchFamily="17" charset="-128"/>
              </a:rPr>
              <a:t>健康な心と体は、</a:t>
            </a:r>
          </a:p>
          <a:p>
            <a:pPr>
              <a:lnSpc>
                <a:spcPct val="120000"/>
              </a:lnSpc>
              <a:defRPr/>
            </a:pPr>
            <a:r>
              <a:rPr lang="ja-JP" altLang="en-US" sz="2800" b="1">
                <a:effectLst>
                  <a:outerShdw blurRad="38100" dist="38100" dir="2700000" algn="tl">
                    <a:srgbClr val="C0C0C0"/>
                  </a:outerShdw>
                </a:effectLst>
                <a:ea typeface="ＭＳ 明朝" pitchFamily="17" charset="-128"/>
              </a:rPr>
              <a:t>特にその力が</a:t>
            </a:r>
          </a:p>
          <a:p>
            <a:pPr>
              <a:lnSpc>
                <a:spcPct val="120000"/>
              </a:lnSpc>
              <a:defRPr/>
            </a:pPr>
            <a:r>
              <a:rPr lang="ja-JP" altLang="en-US" sz="2800" b="1">
                <a:effectLst>
                  <a:outerShdw blurRad="38100" dist="38100" dir="2700000" algn="tl">
                    <a:srgbClr val="C0C0C0"/>
                  </a:outerShdw>
                </a:effectLst>
                <a:ea typeface="ＭＳ 明朝" pitchFamily="17" charset="-128"/>
              </a:rPr>
              <a:t>強いんだ。</a:t>
            </a:r>
          </a:p>
        </p:txBody>
      </p:sp>
      <p:sp>
        <p:nvSpPr>
          <p:cNvPr id="17414" name="Text Box 6"/>
          <p:cNvSpPr txBox="1">
            <a:spLocks noChangeArrowheads="1"/>
          </p:cNvSpPr>
          <p:nvPr/>
        </p:nvSpPr>
        <p:spPr bwMode="auto">
          <a:xfrm>
            <a:off x="1905000" y="428625"/>
            <a:ext cx="762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ja-JP" altLang="en-US" sz="1600">
                <a:latin typeface="Arial" charset="0"/>
                <a:ea typeface="ＭＳ Ｐゴシック" pitchFamily="50" charset="-128"/>
              </a:rPr>
              <a:t>からだ</a:t>
            </a:r>
          </a:p>
        </p:txBody>
      </p:sp>
      <p:sp>
        <p:nvSpPr>
          <p:cNvPr id="17415" name="Text Box 7"/>
          <p:cNvSpPr txBox="1">
            <a:spLocks noChangeArrowheads="1"/>
          </p:cNvSpPr>
          <p:nvPr/>
        </p:nvSpPr>
        <p:spPr bwMode="auto">
          <a:xfrm>
            <a:off x="3886200" y="3810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ja-JP" altLang="en-US" sz="1600">
                <a:latin typeface="Arial" charset="0"/>
                <a:ea typeface="ＭＳ Ｐゴシック" pitchFamily="50" charset="-128"/>
              </a:rPr>
              <a:t>びょう　き</a:t>
            </a:r>
          </a:p>
        </p:txBody>
      </p:sp>
      <p:sp>
        <p:nvSpPr>
          <p:cNvPr id="17416" name="Text Box 8"/>
          <p:cNvSpPr txBox="1">
            <a:spLocks noChangeArrowheads="1"/>
          </p:cNvSpPr>
          <p:nvPr/>
        </p:nvSpPr>
        <p:spPr bwMode="auto">
          <a:xfrm>
            <a:off x="1981200" y="1143000"/>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ja-JP" altLang="en-US" sz="1600">
                <a:latin typeface="Arial" charset="0"/>
                <a:ea typeface="ＭＳ Ｐゴシック" pitchFamily="50" charset="-128"/>
              </a:rPr>
              <a:t>なお</a:t>
            </a:r>
          </a:p>
        </p:txBody>
      </p:sp>
      <p:sp>
        <p:nvSpPr>
          <p:cNvPr id="17417" name="Text Box 9"/>
          <p:cNvSpPr txBox="1">
            <a:spLocks noChangeArrowheads="1"/>
          </p:cNvSpPr>
          <p:nvPr/>
        </p:nvSpPr>
        <p:spPr bwMode="auto">
          <a:xfrm>
            <a:off x="6911975" y="368300"/>
            <a:ext cx="12604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ja-JP" altLang="en-US" sz="1600">
                <a:latin typeface="Arial" charset="0"/>
                <a:ea typeface="ＭＳ Ｐゴシック" pitchFamily="50" charset="-128"/>
              </a:rPr>
              <a:t>じ　ぶん</a:t>
            </a:r>
          </a:p>
        </p:txBody>
      </p:sp>
      <p:sp>
        <p:nvSpPr>
          <p:cNvPr id="17418" name="Text Box 10"/>
          <p:cNvSpPr txBox="1">
            <a:spLocks noChangeArrowheads="1"/>
          </p:cNvSpPr>
          <p:nvPr/>
        </p:nvSpPr>
        <p:spPr bwMode="auto">
          <a:xfrm>
            <a:off x="4038600" y="1143000"/>
            <a:ext cx="685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ja-JP" altLang="en-US" sz="1600">
                <a:latin typeface="Arial" charset="0"/>
                <a:ea typeface="ＭＳ Ｐゴシック" pitchFamily="50" charset="-128"/>
              </a:rPr>
              <a:t>そな</a:t>
            </a:r>
          </a:p>
        </p:txBody>
      </p:sp>
      <p:sp>
        <p:nvSpPr>
          <p:cNvPr id="17419" name="Text Box 11"/>
          <p:cNvSpPr txBox="1">
            <a:spLocks noChangeArrowheads="1"/>
          </p:cNvSpPr>
          <p:nvPr/>
        </p:nvSpPr>
        <p:spPr bwMode="auto">
          <a:xfrm>
            <a:off x="5867400" y="5029200"/>
            <a:ext cx="609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ja-JP" altLang="en-US" sz="1400">
                <a:latin typeface="Arial" charset="0"/>
                <a:ea typeface="ＭＳ 明朝" pitchFamily="17" charset="-128"/>
              </a:rPr>
              <a:t>とく</a:t>
            </a:r>
          </a:p>
        </p:txBody>
      </p:sp>
      <p:sp>
        <p:nvSpPr>
          <p:cNvPr id="17420" name="Text Box 12"/>
          <p:cNvSpPr txBox="1">
            <a:spLocks noChangeArrowheads="1"/>
          </p:cNvSpPr>
          <p:nvPr/>
        </p:nvSpPr>
        <p:spPr bwMode="auto">
          <a:xfrm>
            <a:off x="5867400" y="4495800"/>
            <a:ext cx="99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ja-JP" altLang="en-US" sz="1400">
                <a:latin typeface="Arial" charset="0"/>
                <a:ea typeface="ＭＳ 明朝" pitchFamily="17" charset="-128"/>
              </a:rPr>
              <a:t>けんこう</a:t>
            </a:r>
          </a:p>
        </p:txBody>
      </p:sp>
      <p:sp>
        <p:nvSpPr>
          <p:cNvPr id="17421" name="Text Box 13"/>
          <p:cNvSpPr txBox="1">
            <a:spLocks noChangeArrowheads="1"/>
          </p:cNvSpPr>
          <p:nvPr/>
        </p:nvSpPr>
        <p:spPr bwMode="auto">
          <a:xfrm>
            <a:off x="6934200" y="4495800"/>
            <a:ext cx="144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ja-JP" altLang="en-US" sz="1400">
                <a:latin typeface="Arial" charset="0"/>
                <a:ea typeface="ＭＳ 明朝" pitchFamily="17" charset="-128"/>
              </a:rPr>
              <a:t>こころ　からだ</a:t>
            </a:r>
          </a:p>
        </p:txBody>
      </p:sp>
      <p:graphicFrame>
        <p:nvGraphicFramePr>
          <p:cNvPr id="17422" name="Object 14"/>
          <p:cNvGraphicFramePr>
            <a:graphicFrameLocks noChangeAspect="1"/>
          </p:cNvGraphicFramePr>
          <p:nvPr/>
        </p:nvGraphicFramePr>
        <p:xfrm>
          <a:off x="684213" y="620713"/>
          <a:ext cx="812800" cy="825500"/>
        </p:xfrm>
        <a:graphic>
          <a:graphicData uri="http://schemas.openxmlformats.org/presentationml/2006/ole">
            <mc:AlternateContent xmlns:mc="http://schemas.openxmlformats.org/markup-compatibility/2006">
              <mc:Choice xmlns:v="urn:schemas-microsoft-com:vml" Requires="v">
                <p:oleObj name="Image" r:id="rId4" imgW="812412" imgH="825106" progId="PhotoshopElements.Image.2">
                  <p:embed/>
                </p:oleObj>
              </mc:Choice>
              <mc:Fallback>
                <p:oleObj name="Image" r:id="rId4" imgW="812412" imgH="825106" progId="PhotoshopElements.Image.2">
                  <p:embed/>
                  <p:pic>
                    <p:nvPicPr>
                      <p:cNvPr id="17422"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620713"/>
                        <a:ext cx="8128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23" name="AutoShape 15"/>
          <p:cNvSpPr>
            <a:spLocks noChangeArrowheads="1"/>
          </p:cNvSpPr>
          <p:nvPr/>
        </p:nvSpPr>
        <p:spPr bwMode="auto">
          <a:xfrm>
            <a:off x="187325" y="2543175"/>
            <a:ext cx="3124200" cy="2506663"/>
          </a:xfrm>
          <a:prstGeom prst="roundRect">
            <a:avLst>
              <a:gd name="adj" fmla="val 3255"/>
            </a:avLst>
          </a:prstGeom>
          <a:solidFill>
            <a:srgbClr val="FFFFCC"/>
          </a:solidFill>
          <a:ln w="38100">
            <a:solidFill>
              <a:srgbClr val="FF6600"/>
            </a:solidFill>
            <a:round/>
            <a:headEnd/>
            <a:tailEnd/>
          </a:ln>
        </p:spPr>
        <p:txBody>
          <a:bodyPr wrap="none" anchor="ct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endParaRPr lang="ja-JP" altLang="en-US" sz="1800">
              <a:latin typeface="Arial" charset="0"/>
              <a:ea typeface="ＭＳ Ｐゴシック" pitchFamily="50" charset="-128"/>
            </a:endParaRPr>
          </a:p>
        </p:txBody>
      </p:sp>
      <p:sp>
        <p:nvSpPr>
          <p:cNvPr id="15376" name="Text Box 16"/>
          <p:cNvSpPr txBox="1">
            <a:spLocks noChangeArrowheads="1"/>
          </p:cNvSpPr>
          <p:nvPr/>
        </p:nvSpPr>
        <p:spPr bwMode="auto">
          <a:xfrm>
            <a:off x="250825" y="2825750"/>
            <a:ext cx="3060700" cy="2043113"/>
          </a:xfrm>
          <a:prstGeom prst="rect">
            <a:avLst/>
          </a:prstGeom>
          <a:noFill/>
          <a:ln w="9525">
            <a:noFill/>
            <a:miter lim="800000"/>
            <a:headEnd/>
            <a:tailEnd/>
          </a:ln>
          <a:effectLst/>
        </p:spPr>
        <p:txBody>
          <a:bodyPr>
            <a:spAutoFit/>
          </a:bodyPr>
          <a:lstStyle/>
          <a:p>
            <a:pPr>
              <a:spcBef>
                <a:spcPct val="50000"/>
              </a:spcBef>
              <a:defRPr/>
            </a:pPr>
            <a:r>
              <a:rPr lang="ja-JP" altLang="en-US" sz="3200" b="1">
                <a:effectLst>
                  <a:outerShdw blurRad="38100" dist="38100" dir="2700000" algn="tl">
                    <a:srgbClr val="C0C0C0"/>
                  </a:outerShdw>
                </a:effectLst>
                <a:ea typeface="ＭＳ 明朝" pitchFamily="17" charset="-128"/>
              </a:rPr>
              <a:t>それを</a:t>
            </a:r>
          </a:p>
          <a:p>
            <a:pPr>
              <a:spcBef>
                <a:spcPct val="50000"/>
              </a:spcBef>
              <a:defRPr/>
            </a:pPr>
            <a:r>
              <a:rPr lang="ja-JP" altLang="en-US" sz="3200" b="1">
                <a:effectLst>
                  <a:outerShdw blurRad="38100" dist="38100" dir="2700000" algn="tl">
                    <a:srgbClr val="C0C0C0"/>
                  </a:outerShdw>
                </a:effectLst>
                <a:ea typeface="ＭＳ 明朝" pitchFamily="17" charset="-128"/>
              </a:rPr>
              <a:t>「自然治ゆ力」</a:t>
            </a:r>
          </a:p>
          <a:p>
            <a:pPr>
              <a:spcBef>
                <a:spcPct val="50000"/>
              </a:spcBef>
              <a:defRPr/>
            </a:pPr>
            <a:r>
              <a:rPr lang="ja-JP" altLang="en-US" sz="3200" b="1">
                <a:effectLst>
                  <a:outerShdw blurRad="38100" dist="38100" dir="2700000" algn="tl">
                    <a:srgbClr val="C0C0C0"/>
                  </a:outerShdw>
                </a:effectLst>
                <a:ea typeface="ＭＳ 明朝" pitchFamily="17" charset="-128"/>
              </a:rPr>
              <a:t>と言うんだよ。</a:t>
            </a:r>
          </a:p>
        </p:txBody>
      </p:sp>
      <p:sp>
        <p:nvSpPr>
          <p:cNvPr id="17425" name="Text Box 17"/>
          <p:cNvSpPr txBox="1">
            <a:spLocks noChangeArrowheads="1"/>
          </p:cNvSpPr>
          <p:nvPr/>
        </p:nvSpPr>
        <p:spPr bwMode="auto">
          <a:xfrm>
            <a:off x="792163" y="3394075"/>
            <a:ext cx="23399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ja-JP" altLang="en-US" sz="1400">
                <a:latin typeface="Arial" charset="0"/>
                <a:ea typeface="ＭＳ 明朝" pitchFamily="17" charset="-128"/>
              </a:rPr>
              <a:t>し　ぜん　ち　　りょく</a:t>
            </a:r>
          </a:p>
        </p:txBody>
      </p:sp>
      <p:sp>
        <p:nvSpPr>
          <p:cNvPr id="17426" name="Text Box 18"/>
          <p:cNvSpPr txBox="1">
            <a:spLocks noChangeArrowheads="1"/>
          </p:cNvSpPr>
          <p:nvPr/>
        </p:nvSpPr>
        <p:spPr bwMode="auto">
          <a:xfrm>
            <a:off x="685800" y="4038600"/>
            <a:ext cx="609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ja-JP" altLang="en-US" sz="1400">
                <a:latin typeface="Arial" charset="0"/>
                <a:ea typeface="ＭＳ 明朝" pitchFamily="17" charset="-128"/>
              </a:rPr>
              <a:t>い</a:t>
            </a:r>
          </a:p>
        </p:txBody>
      </p:sp>
      <p:sp>
        <p:nvSpPr>
          <p:cNvPr id="17427" name="Text Box 19"/>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50000"/>
              </a:spcBef>
              <a:buClrTx/>
              <a:buSzTx/>
              <a:buFontTx/>
              <a:buNone/>
            </a:pPr>
            <a:r>
              <a:rPr lang="ja-JP" altLang="en-US" sz="1200">
                <a:latin typeface="Times New Roman" pitchFamily="18" charset="0"/>
                <a:ea typeface="ＭＳ Ｐゴシック" pitchFamily="50" charset="-128"/>
              </a:rPr>
              <a:t>くすりの適正使用協議会</a:t>
            </a:r>
          </a:p>
        </p:txBody>
      </p:sp>
      <p:sp>
        <p:nvSpPr>
          <p:cNvPr id="17428" name="Text Box 20"/>
          <p:cNvSpPr txBox="1">
            <a:spLocks noChangeArrowheads="1"/>
          </p:cNvSpPr>
          <p:nvPr/>
        </p:nvSpPr>
        <p:spPr bwMode="auto">
          <a:xfrm>
            <a:off x="7239000" y="5029200"/>
            <a:ext cx="8382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ja-JP" altLang="en-US" sz="1400">
                <a:latin typeface="Arial" charset="0"/>
                <a:ea typeface="ＭＳ 明朝" pitchFamily="17" charset="-128"/>
              </a:rPr>
              <a:t>ちから　</a:t>
            </a:r>
          </a:p>
        </p:txBody>
      </p:sp>
      <p:sp>
        <p:nvSpPr>
          <p:cNvPr id="17429" name="Text Box 21"/>
          <p:cNvSpPr txBox="1">
            <a:spLocks noChangeArrowheads="1"/>
          </p:cNvSpPr>
          <p:nvPr/>
        </p:nvSpPr>
        <p:spPr bwMode="auto">
          <a:xfrm>
            <a:off x="5867400" y="5562600"/>
            <a:ext cx="609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ja-JP" altLang="en-US" sz="1400">
                <a:latin typeface="Arial" charset="0"/>
                <a:ea typeface="ＭＳ 明朝" pitchFamily="17" charset="-128"/>
              </a:rPr>
              <a:t>つよ</a:t>
            </a:r>
          </a:p>
        </p:txBody>
      </p:sp>
      <p:sp>
        <p:nvSpPr>
          <p:cNvPr id="17430" name="Text Box 22"/>
          <p:cNvSpPr txBox="1">
            <a:spLocks noChangeArrowheads="1"/>
          </p:cNvSpPr>
          <p:nvPr/>
        </p:nvSpPr>
        <p:spPr bwMode="auto">
          <a:xfrm>
            <a:off x="2971800" y="1143000"/>
            <a:ext cx="838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ja-JP" altLang="en-US" sz="1600">
                <a:latin typeface="Arial" charset="0"/>
                <a:ea typeface="ＭＳ Ｐゴシック" pitchFamily="50" charset="-128"/>
              </a:rPr>
              <a:t>ちから</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34" name="Object 2"/>
          <p:cNvGraphicFramePr>
            <a:graphicFrameLocks noChangeAspect="1"/>
          </p:cNvGraphicFramePr>
          <p:nvPr/>
        </p:nvGraphicFramePr>
        <p:xfrm>
          <a:off x="539750" y="3656013"/>
          <a:ext cx="4572000" cy="3201987"/>
        </p:xfrm>
        <a:graphic>
          <a:graphicData uri="http://schemas.openxmlformats.org/presentationml/2006/ole">
            <mc:AlternateContent xmlns:mc="http://schemas.openxmlformats.org/markup-compatibility/2006">
              <mc:Choice xmlns:v="urn:schemas-microsoft-com:vml" Requires="v">
                <p:oleObj name="Image" r:id="rId3" imgW="4406349" imgH="3085714" progId="">
                  <p:embed/>
                </p:oleObj>
              </mc:Choice>
              <mc:Fallback>
                <p:oleObj name="Image" r:id="rId3" imgW="4406349" imgH="3085714" progId="">
                  <p:embed/>
                  <p:pic>
                    <p:nvPicPr>
                      <p:cNvPr id="18434"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3656013"/>
                        <a:ext cx="4572000" cy="3201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8435" name="Object 3"/>
          <p:cNvGraphicFramePr>
            <a:graphicFrameLocks noChangeAspect="1"/>
          </p:cNvGraphicFramePr>
          <p:nvPr/>
        </p:nvGraphicFramePr>
        <p:xfrm>
          <a:off x="431800" y="368300"/>
          <a:ext cx="952500" cy="914400"/>
        </p:xfrm>
        <a:graphic>
          <a:graphicData uri="http://schemas.openxmlformats.org/presentationml/2006/ole">
            <mc:AlternateContent xmlns:mc="http://schemas.openxmlformats.org/markup-compatibility/2006">
              <mc:Choice xmlns:v="urn:schemas-microsoft-com:vml" Requires="v">
                <p:oleObj name="Image" r:id="rId5" imgW="952045" imgH="913963" progId="">
                  <p:embed/>
                </p:oleObj>
              </mc:Choice>
              <mc:Fallback>
                <p:oleObj name="Image" r:id="rId5" imgW="952045" imgH="913963" progId="">
                  <p:embed/>
                  <p:pic>
                    <p:nvPicPr>
                      <p:cNvPr id="18435"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800" y="368300"/>
                        <a:ext cx="9525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436" name="Text Box 4"/>
          <p:cNvSpPr txBox="1">
            <a:spLocks noChangeArrowheads="1"/>
          </p:cNvSpPr>
          <p:nvPr/>
        </p:nvSpPr>
        <p:spPr bwMode="auto">
          <a:xfrm>
            <a:off x="838200" y="1382713"/>
            <a:ext cx="4213225"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lnSpc>
                <a:spcPct val="130000"/>
              </a:lnSpc>
              <a:spcBef>
                <a:spcPct val="0"/>
              </a:spcBef>
              <a:buClrTx/>
              <a:buSzTx/>
              <a:buFontTx/>
              <a:buNone/>
            </a:pPr>
            <a:r>
              <a:rPr lang="ja-JP" altLang="en-US" sz="3600" b="1">
                <a:latin typeface="Arial" charset="0"/>
                <a:ea typeface="ＭＳ Ｐゴシック" pitchFamily="50" charset="-128"/>
              </a:rPr>
              <a:t>では、</a:t>
            </a:r>
          </a:p>
          <a:p>
            <a:pPr eaLnBrk="1" hangingPunct="1">
              <a:lnSpc>
                <a:spcPct val="130000"/>
              </a:lnSpc>
              <a:spcBef>
                <a:spcPct val="0"/>
              </a:spcBef>
              <a:buClrTx/>
              <a:buSzTx/>
              <a:buFontTx/>
              <a:buNone/>
            </a:pPr>
            <a:r>
              <a:rPr lang="ja-JP" altLang="en-US" sz="3600" b="1">
                <a:latin typeface="Arial" charset="0"/>
                <a:ea typeface="ＭＳ Ｐゴシック" pitchFamily="50" charset="-128"/>
              </a:rPr>
              <a:t>くすりは、何のために</a:t>
            </a:r>
          </a:p>
          <a:p>
            <a:pPr eaLnBrk="1" hangingPunct="1">
              <a:lnSpc>
                <a:spcPct val="130000"/>
              </a:lnSpc>
              <a:spcBef>
                <a:spcPct val="0"/>
              </a:spcBef>
              <a:buClrTx/>
              <a:buSzTx/>
              <a:buFontTx/>
              <a:buNone/>
            </a:pPr>
            <a:r>
              <a:rPr lang="ja-JP" altLang="en-US" sz="3600" b="1">
                <a:latin typeface="Arial" charset="0"/>
                <a:ea typeface="ＭＳ Ｐゴシック" pitchFamily="50" charset="-128"/>
              </a:rPr>
              <a:t>あるの？</a:t>
            </a:r>
          </a:p>
        </p:txBody>
      </p:sp>
      <p:graphicFrame>
        <p:nvGraphicFramePr>
          <p:cNvPr id="18437" name="Object 5"/>
          <p:cNvGraphicFramePr>
            <a:graphicFrameLocks noChangeAspect="1"/>
          </p:cNvGraphicFramePr>
          <p:nvPr/>
        </p:nvGraphicFramePr>
        <p:xfrm>
          <a:off x="5292725" y="1470025"/>
          <a:ext cx="3252788" cy="5387975"/>
        </p:xfrm>
        <a:graphic>
          <a:graphicData uri="http://schemas.openxmlformats.org/presentationml/2006/ole">
            <mc:AlternateContent xmlns:mc="http://schemas.openxmlformats.org/markup-compatibility/2006">
              <mc:Choice xmlns:v="urn:schemas-microsoft-com:vml" Requires="v">
                <p:oleObj name="Image" r:id="rId7" imgW="3253089" imgH="5387928" progId="">
                  <p:embed/>
                </p:oleObj>
              </mc:Choice>
              <mc:Fallback>
                <p:oleObj name="Image" r:id="rId7" imgW="3253089" imgH="5387928" progId="">
                  <p:embed/>
                  <p:pic>
                    <p:nvPicPr>
                      <p:cNvPr id="18437"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92725" y="1470025"/>
                        <a:ext cx="3252788" cy="538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438" name="Text Box 6"/>
          <p:cNvSpPr txBox="1">
            <a:spLocks noChangeArrowheads="1"/>
          </p:cNvSpPr>
          <p:nvPr/>
        </p:nvSpPr>
        <p:spPr bwMode="auto">
          <a:xfrm>
            <a:off x="2743200" y="2057400"/>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ja-JP" altLang="en-US" sz="1600">
                <a:latin typeface="Arial" charset="0"/>
                <a:ea typeface="ＭＳ Ｐゴシック" pitchFamily="50" charset="-128"/>
              </a:rPr>
              <a:t>なん</a:t>
            </a:r>
          </a:p>
        </p:txBody>
      </p:sp>
      <p:sp>
        <p:nvSpPr>
          <p:cNvPr id="18439" name="Text Box 7"/>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50000"/>
              </a:spcBef>
              <a:buClrTx/>
              <a:buSzTx/>
              <a:buFontTx/>
              <a:buNone/>
            </a:pPr>
            <a:r>
              <a:rPr lang="ja-JP" altLang="en-US" sz="1200">
                <a:latin typeface="Times New Roman" pitchFamily="18" charset="0"/>
                <a:ea typeface="ＭＳ Ｐゴシック" pitchFamily="50" charset="-128"/>
              </a:rPr>
              <a:t>くすりの適正使用協議会</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1871663" y="446088"/>
            <a:ext cx="34925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4400" b="1">
                <a:solidFill>
                  <a:srgbClr val="1C1C1C"/>
                </a:solidFill>
                <a:latin typeface="Arial" charset="0"/>
                <a:ea typeface="ＭＳ Ｐゴシック" pitchFamily="50" charset="-128"/>
              </a:rPr>
              <a:t>くすりの働き</a:t>
            </a:r>
          </a:p>
        </p:txBody>
      </p:sp>
      <p:graphicFrame>
        <p:nvGraphicFramePr>
          <p:cNvPr id="19459" name="Object 3"/>
          <p:cNvGraphicFramePr>
            <a:graphicFrameLocks noChangeAspect="1"/>
          </p:cNvGraphicFramePr>
          <p:nvPr/>
        </p:nvGraphicFramePr>
        <p:xfrm>
          <a:off x="3851275" y="2855913"/>
          <a:ext cx="5292725" cy="4002087"/>
        </p:xfrm>
        <a:graphic>
          <a:graphicData uri="http://schemas.openxmlformats.org/presentationml/2006/ole">
            <mc:AlternateContent xmlns:mc="http://schemas.openxmlformats.org/markup-compatibility/2006">
              <mc:Choice xmlns:v="urn:schemas-microsoft-com:vml" Requires="v">
                <p:oleObj name="Image" r:id="rId3" imgW="5676190" imgH="4292063" progId="">
                  <p:embed/>
                </p:oleObj>
              </mc:Choice>
              <mc:Fallback>
                <p:oleObj name="Image" r:id="rId3" imgW="5676190" imgH="4292063" progId="">
                  <p:embed/>
                  <p:pic>
                    <p:nvPicPr>
                      <p:cNvPr id="19459"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275" y="2855913"/>
                        <a:ext cx="5292725" cy="400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460" name="Text Box 4"/>
          <p:cNvSpPr txBox="1">
            <a:spLocks noChangeArrowheads="1"/>
          </p:cNvSpPr>
          <p:nvPr/>
        </p:nvSpPr>
        <p:spPr bwMode="auto">
          <a:xfrm>
            <a:off x="3733800" y="304800"/>
            <a:ext cx="838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ja-JP" altLang="en-US" sz="1600">
                <a:latin typeface="Arial" charset="0"/>
                <a:ea typeface="ＭＳ Ｐゴシック" pitchFamily="50" charset="-128"/>
              </a:rPr>
              <a:t>はたら</a:t>
            </a:r>
          </a:p>
        </p:txBody>
      </p:sp>
      <p:sp>
        <p:nvSpPr>
          <p:cNvPr id="19461" name="AutoShape 5"/>
          <p:cNvSpPr>
            <a:spLocks noChangeArrowheads="1"/>
          </p:cNvSpPr>
          <p:nvPr/>
        </p:nvSpPr>
        <p:spPr bwMode="auto">
          <a:xfrm>
            <a:off x="250825" y="1449388"/>
            <a:ext cx="4724400" cy="3779837"/>
          </a:xfrm>
          <a:prstGeom prst="roundRect">
            <a:avLst>
              <a:gd name="adj" fmla="val 3255"/>
            </a:avLst>
          </a:prstGeom>
          <a:solidFill>
            <a:srgbClr val="FFFFCC"/>
          </a:solidFill>
          <a:ln w="38100">
            <a:solidFill>
              <a:srgbClr val="FF6600"/>
            </a:solidFill>
            <a:round/>
            <a:headEnd/>
            <a:tailEnd/>
          </a:ln>
        </p:spPr>
        <p:txBody>
          <a:bodyPr wrap="none" anchor="ct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endParaRPr lang="ja-JP" altLang="en-US" sz="1800">
              <a:latin typeface="Arial" charset="0"/>
              <a:ea typeface="ＭＳ Ｐゴシック" pitchFamily="50" charset="-128"/>
            </a:endParaRPr>
          </a:p>
        </p:txBody>
      </p:sp>
      <p:sp>
        <p:nvSpPr>
          <p:cNvPr id="19462" name="Text Box 6"/>
          <p:cNvSpPr txBox="1">
            <a:spLocks noChangeArrowheads="1"/>
          </p:cNvSpPr>
          <p:nvPr/>
        </p:nvSpPr>
        <p:spPr bwMode="auto">
          <a:xfrm>
            <a:off x="341313" y="1555750"/>
            <a:ext cx="4622800" cy="3452813"/>
          </a:xfrm>
          <a:prstGeom prst="rect">
            <a:avLst/>
          </a:prstGeom>
          <a:noFill/>
          <a:ln w="9525">
            <a:noFill/>
            <a:miter lim="800000"/>
            <a:headEnd/>
            <a:tailEnd/>
          </a:ln>
          <a:effectLst/>
        </p:spPr>
        <p:txBody>
          <a:bodyPr>
            <a:spAutoFit/>
          </a:bodyPr>
          <a:lstStyle/>
          <a:p>
            <a:pPr>
              <a:lnSpc>
                <a:spcPct val="130000"/>
              </a:lnSpc>
              <a:defRPr/>
            </a:pPr>
            <a:r>
              <a:rPr lang="ja-JP" altLang="en-US" sz="2800" b="1" dirty="0">
                <a:effectLst>
                  <a:outerShdw blurRad="38100" dist="38100" dir="2700000" algn="tl">
                    <a:srgbClr val="C0C0C0"/>
                  </a:outerShdw>
                </a:effectLst>
                <a:ea typeface="ＭＳ 明朝" pitchFamily="17" charset="-128"/>
              </a:rPr>
              <a:t>くすりは、自然治</a:t>
            </a:r>
            <a:r>
              <a:rPr lang="ja-JP" altLang="en-US" sz="2800" b="1" dirty="0" err="1">
                <a:effectLst>
                  <a:outerShdw blurRad="38100" dist="38100" dir="2700000" algn="tl">
                    <a:srgbClr val="C0C0C0"/>
                  </a:outerShdw>
                </a:effectLst>
                <a:ea typeface="ＭＳ 明朝" pitchFamily="17" charset="-128"/>
              </a:rPr>
              <a:t>ゆ</a:t>
            </a:r>
            <a:r>
              <a:rPr lang="ja-JP" altLang="en-US" sz="2800" b="1" dirty="0">
                <a:effectLst>
                  <a:outerShdw blurRad="38100" dist="38100" dir="2700000" algn="tl">
                    <a:srgbClr val="C0C0C0"/>
                  </a:outerShdw>
                </a:effectLst>
                <a:ea typeface="ＭＳ 明朝" pitchFamily="17" charset="-128"/>
              </a:rPr>
              <a:t>力だけで治らない時に使うんだ。</a:t>
            </a:r>
            <a:endParaRPr lang="ja-JP" altLang="en-US" sz="800" b="1" dirty="0">
              <a:effectLst>
                <a:outerShdw blurRad="38100" dist="38100" dir="2700000" algn="tl">
                  <a:srgbClr val="C0C0C0"/>
                </a:outerShdw>
              </a:effectLst>
              <a:ea typeface="ＭＳ 明朝" pitchFamily="17" charset="-128"/>
            </a:endParaRPr>
          </a:p>
          <a:p>
            <a:pPr>
              <a:lnSpc>
                <a:spcPct val="130000"/>
              </a:lnSpc>
              <a:defRPr/>
            </a:pPr>
            <a:r>
              <a:rPr lang="ja-JP" altLang="en-US" sz="2800" b="1" dirty="0">
                <a:effectLst>
                  <a:outerShdw blurRad="38100" dist="38100" dir="2700000" algn="tl">
                    <a:srgbClr val="C0C0C0"/>
                  </a:outerShdw>
                </a:effectLst>
                <a:ea typeface="ＭＳ 明朝" pitchFamily="17" charset="-128"/>
              </a:rPr>
              <a:t>バイキンをやっつけたり、</a:t>
            </a:r>
            <a:endParaRPr lang="ja-JP" altLang="en-US" sz="800" b="1" dirty="0">
              <a:effectLst>
                <a:outerShdw blurRad="38100" dist="38100" dir="2700000" algn="tl">
                  <a:srgbClr val="C0C0C0"/>
                </a:outerShdw>
              </a:effectLst>
              <a:ea typeface="ＭＳ 明朝" pitchFamily="17" charset="-128"/>
            </a:endParaRPr>
          </a:p>
          <a:p>
            <a:pPr>
              <a:lnSpc>
                <a:spcPct val="130000"/>
              </a:lnSpc>
              <a:defRPr/>
            </a:pPr>
            <a:r>
              <a:rPr lang="ja-JP" altLang="en-US" sz="2800" b="1" dirty="0">
                <a:effectLst>
                  <a:outerShdw blurRad="38100" dist="38100" dir="2700000" algn="tl">
                    <a:srgbClr val="C0C0C0"/>
                  </a:outerShdw>
                </a:effectLst>
                <a:ea typeface="ＭＳ 明朝" pitchFamily="17" charset="-128"/>
              </a:rPr>
              <a:t>いたみや熱をおさえたりして、健康な状態にもどるのを助けるんだよ。</a:t>
            </a:r>
          </a:p>
        </p:txBody>
      </p:sp>
      <p:graphicFrame>
        <p:nvGraphicFramePr>
          <p:cNvPr id="19463" name="Object 13"/>
          <p:cNvGraphicFramePr>
            <a:graphicFrameLocks noChangeAspect="1"/>
          </p:cNvGraphicFramePr>
          <p:nvPr/>
        </p:nvGraphicFramePr>
        <p:xfrm>
          <a:off x="684213" y="476250"/>
          <a:ext cx="812800" cy="825500"/>
        </p:xfrm>
        <a:graphic>
          <a:graphicData uri="http://schemas.openxmlformats.org/presentationml/2006/ole">
            <mc:AlternateContent xmlns:mc="http://schemas.openxmlformats.org/markup-compatibility/2006">
              <mc:Choice xmlns:v="urn:schemas-microsoft-com:vml" Requires="v">
                <p:oleObj name="Image" r:id="rId5" imgW="812412" imgH="825106" progId="PhotoshopElements.Image.2">
                  <p:embed/>
                </p:oleObj>
              </mc:Choice>
              <mc:Fallback>
                <p:oleObj name="Image" r:id="rId5" imgW="812412" imgH="825106" progId="PhotoshopElements.Image.2">
                  <p:embed/>
                  <p:pic>
                    <p:nvPicPr>
                      <p:cNvPr id="19463" name="Object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213" y="476250"/>
                        <a:ext cx="8128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464" name="Text Box 14"/>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50000"/>
              </a:spcBef>
              <a:buClrTx/>
              <a:buSzTx/>
              <a:buFontTx/>
              <a:buNone/>
            </a:pPr>
            <a:r>
              <a:rPr lang="ja-JP" altLang="en-US" sz="1200">
                <a:latin typeface="Times New Roman" pitchFamily="18" charset="0"/>
                <a:ea typeface="ＭＳ Ｐゴシック" pitchFamily="50" charset="-128"/>
              </a:rPr>
              <a:t>くすりの適正使用協議会</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2860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AutoShape 3"/>
          <p:cNvSpPr>
            <a:spLocks noChangeArrowheads="1"/>
          </p:cNvSpPr>
          <p:nvPr/>
        </p:nvSpPr>
        <p:spPr bwMode="auto">
          <a:xfrm>
            <a:off x="381000" y="381000"/>
            <a:ext cx="8208963" cy="3024188"/>
          </a:xfrm>
          <a:prstGeom prst="wedgeRoundRectCallout">
            <a:avLst>
              <a:gd name="adj1" fmla="val -106"/>
              <a:gd name="adj2" fmla="val 71731"/>
              <a:gd name="adj3" fmla="val 16667"/>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8000" b="1">
                <a:solidFill>
                  <a:srgbClr val="1C1C1C"/>
                </a:solidFill>
                <a:latin typeface="Arial" charset="0"/>
                <a:ea typeface="ＭＳ ゴシック" pitchFamily="49" charset="-128"/>
              </a:rPr>
              <a:t>くすりの</a:t>
            </a:r>
          </a:p>
          <a:p>
            <a:pPr eaLnBrk="1" hangingPunct="1">
              <a:spcBef>
                <a:spcPct val="0"/>
              </a:spcBef>
              <a:buClrTx/>
              <a:buSzTx/>
              <a:buFontTx/>
              <a:buNone/>
            </a:pPr>
            <a:r>
              <a:rPr lang="ja-JP" altLang="en-US" sz="8000" b="1">
                <a:solidFill>
                  <a:srgbClr val="1C1C1C"/>
                </a:solidFill>
                <a:latin typeface="Arial" charset="0"/>
                <a:ea typeface="ＭＳ ゴシック" pitchFamily="49" charset="-128"/>
              </a:rPr>
              <a:t>　　　　効き方</a:t>
            </a:r>
          </a:p>
        </p:txBody>
      </p:sp>
      <p:sp>
        <p:nvSpPr>
          <p:cNvPr id="20484" name="Text Box 6"/>
          <p:cNvSpPr txBox="1">
            <a:spLocks noChangeArrowheads="1"/>
          </p:cNvSpPr>
          <p:nvPr/>
        </p:nvSpPr>
        <p:spPr bwMode="auto">
          <a:xfrm>
            <a:off x="5181600" y="1600200"/>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ja-JP" altLang="en-US" sz="1800">
                <a:latin typeface="Arial" charset="0"/>
                <a:ea typeface="ＭＳ Ｐゴシック" pitchFamily="50" charset="-128"/>
              </a:rPr>
              <a:t>き</a:t>
            </a:r>
          </a:p>
        </p:txBody>
      </p:sp>
      <p:sp>
        <p:nvSpPr>
          <p:cNvPr id="20485" name="Text Box 7"/>
          <p:cNvSpPr txBox="1">
            <a:spLocks noChangeArrowheads="1"/>
          </p:cNvSpPr>
          <p:nvPr/>
        </p:nvSpPr>
        <p:spPr bwMode="auto">
          <a:xfrm>
            <a:off x="7162800" y="1600200"/>
            <a:ext cx="76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ja-JP" altLang="en-US" sz="1800">
                <a:latin typeface="Arial" charset="0"/>
                <a:ea typeface="ＭＳ Ｐゴシック" pitchFamily="50" charset="-128"/>
              </a:rPr>
              <a:t>かた</a:t>
            </a:r>
          </a:p>
        </p:txBody>
      </p:sp>
      <p:sp>
        <p:nvSpPr>
          <p:cNvPr id="20486" name="Text Box 8"/>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50000"/>
              </a:spcBef>
              <a:buClrTx/>
              <a:buSzTx/>
              <a:buFontTx/>
              <a:buNone/>
            </a:pPr>
            <a:r>
              <a:rPr lang="ja-JP" altLang="en-US" sz="1200">
                <a:latin typeface="Times New Roman" pitchFamily="18" charset="0"/>
                <a:ea typeface="ＭＳ Ｐゴシック" pitchFamily="50" charset="-128"/>
              </a:rPr>
              <a:t>くすりの適正使用協議会</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06" name="Object 2"/>
          <p:cNvGraphicFramePr>
            <a:graphicFrameLocks noChangeAspect="1"/>
          </p:cNvGraphicFramePr>
          <p:nvPr/>
        </p:nvGraphicFramePr>
        <p:xfrm>
          <a:off x="431800" y="188913"/>
          <a:ext cx="952500" cy="914400"/>
        </p:xfrm>
        <a:graphic>
          <a:graphicData uri="http://schemas.openxmlformats.org/presentationml/2006/ole">
            <mc:AlternateContent xmlns:mc="http://schemas.openxmlformats.org/markup-compatibility/2006">
              <mc:Choice xmlns:v="urn:schemas-microsoft-com:vml" Requires="v">
                <p:oleObj name="Image" r:id="rId3" imgW="952045" imgH="913963" progId="">
                  <p:embed/>
                </p:oleObj>
              </mc:Choice>
              <mc:Fallback>
                <p:oleObj name="Image" r:id="rId3" imgW="952045" imgH="913963" progId="">
                  <p:embed/>
                  <p:pic>
                    <p:nvPicPr>
                      <p:cNvPr id="2150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800" y="188913"/>
                        <a:ext cx="9525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507" name="Text Box 3"/>
          <p:cNvSpPr txBox="1">
            <a:spLocks noChangeArrowheads="1"/>
          </p:cNvSpPr>
          <p:nvPr/>
        </p:nvSpPr>
        <p:spPr bwMode="auto">
          <a:xfrm>
            <a:off x="1676400" y="990600"/>
            <a:ext cx="5956300"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4000" b="1">
                <a:solidFill>
                  <a:srgbClr val="1C1C1C"/>
                </a:solidFill>
                <a:latin typeface="Arial" charset="0"/>
                <a:ea typeface="ＭＳ Ｐゴシック" pitchFamily="50" charset="-128"/>
              </a:rPr>
              <a:t>くすりは、体の中を</a:t>
            </a:r>
          </a:p>
          <a:p>
            <a:pPr eaLnBrk="1" hangingPunct="1">
              <a:spcBef>
                <a:spcPct val="0"/>
              </a:spcBef>
              <a:buClrTx/>
              <a:buSzTx/>
              <a:buFontTx/>
              <a:buNone/>
            </a:pPr>
            <a:endParaRPr lang="ja-JP" altLang="en-US" sz="800" b="1">
              <a:solidFill>
                <a:srgbClr val="1C1C1C"/>
              </a:solidFill>
              <a:latin typeface="Arial" charset="0"/>
              <a:ea typeface="ＭＳ Ｐゴシック" pitchFamily="50" charset="-128"/>
            </a:endParaRPr>
          </a:p>
          <a:p>
            <a:pPr eaLnBrk="1" hangingPunct="1">
              <a:spcBef>
                <a:spcPct val="0"/>
              </a:spcBef>
              <a:buClrTx/>
              <a:buSzTx/>
              <a:buFontTx/>
              <a:buNone/>
            </a:pPr>
            <a:r>
              <a:rPr lang="ja-JP" altLang="en-US" sz="4000" b="1">
                <a:solidFill>
                  <a:srgbClr val="1C1C1C"/>
                </a:solidFill>
                <a:latin typeface="Arial" charset="0"/>
                <a:ea typeface="ＭＳ Ｐゴシック" pitchFamily="50" charset="-128"/>
              </a:rPr>
              <a:t>どのようにめぐるの？</a:t>
            </a:r>
          </a:p>
        </p:txBody>
      </p:sp>
      <p:graphicFrame>
        <p:nvGraphicFramePr>
          <p:cNvPr id="21508" name="Object 4"/>
          <p:cNvGraphicFramePr>
            <a:graphicFrameLocks noChangeAspect="1"/>
          </p:cNvGraphicFramePr>
          <p:nvPr/>
        </p:nvGraphicFramePr>
        <p:xfrm>
          <a:off x="4289425" y="3148013"/>
          <a:ext cx="4854575" cy="3709987"/>
        </p:xfrm>
        <a:graphic>
          <a:graphicData uri="http://schemas.openxmlformats.org/presentationml/2006/ole">
            <mc:AlternateContent xmlns:mc="http://schemas.openxmlformats.org/markup-compatibility/2006">
              <mc:Choice xmlns:v="urn:schemas-microsoft-com:vml" Requires="v">
                <p:oleObj name="Image" r:id="rId5" imgW="4854218" imgH="3710554" progId="">
                  <p:embed/>
                </p:oleObj>
              </mc:Choice>
              <mc:Fallback>
                <p:oleObj name="Image" r:id="rId5" imgW="4854218" imgH="3710554" progId="">
                  <p:embed/>
                  <p:pic>
                    <p:nvPicPr>
                      <p:cNvPr id="21508"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9425" y="3148013"/>
                        <a:ext cx="4854575" cy="370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509" name="Text Box 5"/>
          <p:cNvSpPr txBox="1">
            <a:spLocks noChangeArrowheads="1"/>
          </p:cNvSpPr>
          <p:nvPr/>
        </p:nvSpPr>
        <p:spPr bwMode="auto">
          <a:xfrm>
            <a:off x="3810000" y="838200"/>
            <a:ext cx="1676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ja-JP" altLang="en-US" sz="1600">
                <a:latin typeface="Arial" charset="0"/>
                <a:ea typeface="ＭＳ Ｐゴシック" pitchFamily="50" charset="-128"/>
              </a:rPr>
              <a:t>からだ　　　 なか</a:t>
            </a:r>
          </a:p>
        </p:txBody>
      </p:sp>
      <p:sp>
        <p:nvSpPr>
          <p:cNvPr id="21510" name="Text Box 6"/>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50000"/>
              </a:spcBef>
              <a:buClrTx/>
              <a:buSzTx/>
              <a:buFontTx/>
              <a:buNone/>
            </a:pPr>
            <a:r>
              <a:rPr lang="ja-JP" altLang="en-US" sz="1200">
                <a:latin typeface="Times New Roman" pitchFamily="18" charset="0"/>
                <a:ea typeface="ＭＳ Ｐゴシック" pitchFamily="50" charset="-128"/>
              </a:rPr>
              <a:t>くすりの適正使用協議会</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3"/>
          <p:cNvSpPr txBox="1">
            <a:spLocks noChangeArrowheads="1"/>
          </p:cNvSpPr>
          <p:nvPr/>
        </p:nvSpPr>
        <p:spPr bwMode="auto">
          <a:xfrm>
            <a:off x="6732588" y="4437063"/>
            <a:ext cx="10048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50000"/>
              </a:spcBef>
              <a:buClrTx/>
              <a:buSzTx/>
              <a:buFontTx/>
              <a:buNone/>
            </a:pPr>
            <a:endParaRPr lang="ja-JP" altLang="ja-JP" sz="1400">
              <a:latin typeface="Arial" charset="0"/>
              <a:ea typeface="ＭＳ Ｐゴシック" pitchFamily="50" charset="-128"/>
            </a:endParaRPr>
          </a:p>
        </p:txBody>
      </p:sp>
      <p:sp>
        <p:nvSpPr>
          <p:cNvPr id="22531" name="Text Box 4"/>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50000"/>
              </a:spcBef>
              <a:buClrTx/>
              <a:buSzTx/>
              <a:buFontTx/>
              <a:buNone/>
            </a:pPr>
            <a:r>
              <a:rPr lang="ja-JP" altLang="en-US" sz="1200">
                <a:latin typeface="Arial" charset="0"/>
                <a:ea typeface="ＭＳ Ｐゴシック" pitchFamily="50" charset="-128"/>
              </a:rPr>
              <a:t>くすりの適正使用協議会</a:t>
            </a:r>
          </a:p>
        </p:txBody>
      </p:sp>
      <p:sp>
        <p:nvSpPr>
          <p:cNvPr id="11" name="角丸四角形 10"/>
          <p:cNvSpPr/>
          <p:nvPr/>
        </p:nvSpPr>
        <p:spPr>
          <a:xfrm>
            <a:off x="390525" y="190500"/>
            <a:ext cx="8358188" cy="935038"/>
          </a:xfrm>
          <a:prstGeom prst="round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3200">
                <a:solidFill>
                  <a:schemeClr val="tx1"/>
                </a:solidFill>
              </a:rPr>
              <a:t>～薬の決まりを知るために～</a:t>
            </a:r>
          </a:p>
          <a:p>
            <a:pPr algn="ctr">
              <a:defRPr/>
            </a:pPr>
            <a:r>
              <a:rPr lang="ja-JP" altLang="en-US" sz="3200">
                <a:solidFill>
                  <a:schemeClr val="tx1"/>
                </a:solidFill>
              </a:rPr>
              <a:t>薬の旅</a:t>
            </a:r>
          </a:p>
        </p:txBody>
      </p:sp>
      <p:sp>
        <p:nvSpPr>
          <p:cNvPr id="22533" name="Rectangle 29"/>
          <p:cNvSpPr>
            <a:spLocks noChangeArrowheads="1"/>
          </p:cNvSpPr>
          <p:nvPr/>
        </p:nvSpPr>
        <p:spPr bwMode="auto">
          <a:xfrm>
            <a:off x="323850" y="1125538"/>
            <a:ext cx="85693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2800">
                <a:solidFill>
                  <a:srgbClr val="1C1C1C"/>
                </a:solidFill>
                <a:latin typeface="Arial" charset="0"/>
                <a:ea typeface="ＭＳ Ｐゴシック" pitchFamily="50" charset="-128"/>
              </a:rPr>
              <a:t>薬は、血液の中に入ってはじめて効果を発揮します。</a:t>
            </a:r>
          </a:p>
        </p:txBody>
      </p:sp>
      <p:pic>
        <p:nvPicPr>
          <p:cNvPr id="22534" name="Picture 6" descr="kusuri_movie03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350963" y="1673527"/>
            <a:ext cx="6624638"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4" name="Object 2"/>
          <p:cNvGraphicFramePr>
            <a:graphicFrameLocks noChangeAspect="1"/>
          </p:cNvGraphicFramePr>
          <p:nvPr/>
        </p:nvGraphicFramePr>
        <p:xfrm>
          <a:off x="4572000" y="2092325"/>
          <a:ext cx="3735388" cy="4765675"/>
        </p:xfrm>
        <a:graphic>
          <a:graphicData uri="http://schemas.openxmlformats.org/presentationml/2006/ole">
            <mc:AlternateContent xmlns:mc="http://schemas.openxmlformats.org/markup-compatibility/2006">
              <mc:Choice xmlns:v="urn:schemas-microsoft-com:vml" Requires="v">
                <p:oleObj name="Image" r:id="rId3" imgW="3735969" imgH="4765267" progId="">
                  <p:embed/>
                </p:oleObj>
              </mc:Choice>
              <mc:Fallback>
                <p:oleObj name="Image" r:id="rId3" imgW="3735969" imgH="4765267" progId="">
                  <p:embed/>
                  <p:pic>
                    <p:nvPicPr>
                      <p:cNvPr id="23554"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092325"/>
                        <a:ext cx="3735388" cy="476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55" name="AutoShape 3"/>
          <p:cNvSpPr>
            <a:spLocks noChangeArrowheads="1"/>
          </p:cNvSpPr>
          <p:nvPr/>
        </p:nvSpPr>
        <p:spPr bwMode="auto">
          <a:xfrm>
            <a:off x="4572000" y="368300"/>
            <a:ext cx="4030663" cy="1800225"/>
          </a:xfrm>
          <a:prstGeom prst="cloudCallout">
            <a:avLst>
              <a:gd name="adj1" fmla="val 21366"/>
              <a:gd name="adj2" fmla="val 62611"/>
            </a:avLst>
          </a:prstGeom>
          <a:solidFill>
            <a:srgbClr val="CCFFCC"/>
          </a:solidFill>
          <a:ln w="9525">
            <a:solidFill>
              <a:schemeClr val="tx1"/>
            </a:solidFill>
            <a:round/>
            <a:headEnd/>
            <a:tailEnd/>
          </a:ln>
        </p:spPr>
        <p:txBody>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0"/>
              </a:spcBef>
              <a:buClrTx/>
              <a:buSzTx/>
              <a:buFontTx/>
              <a:buNone/>
            </a:pPr>
            <a:endParaRPr lang="ja-JP" altLang="ja-JP" sz="1800">
              <a:latin typeface="Arial" charset="0"/>
              <a:ea typeface="ＭＳ Ｐゴシック" pitchFamily="50" charset="-128"/>
            </a:endParaRPr>
          </a:p>
        </p:txBody>
      </p:sp>
      <p:graphicFrame>
        <p:nvGraphicFramePr>
          <p:cNvPr id="23556" name="Object 4"/>
          <p:cNvGraphicFramePr>
            <a:graphicFrameLocks noChangeAspect="1"/>
          </p:cNvGraphicFramePr>
          <p:nvPr/>
        </p:nvGraphicFramePr>
        <p:xfrm>
          <a:off x="431800" y="368300"/>
          <a:ext cx="952500" cy="914400"/>
        </p:xfrm>
        <a:graphic>
          <a:graphicData uri="http://schemas.openxmlformats.org/presentationml/2006/ole">
            <mc:AlternateContent xmlns:mc="http://schemas.openxmlformats.org/markup-compatibility/2006">
              <mc:Choice xmlns:v="urn:schemas-microsoft-com:vml" Requires="v">
                <p:oleObj name="Image" r:id="rId5" imgW="952045" imgH="913963" progId="">
                  <p:embed/>
                </p:oleObj>
              </mc:Choice>
              <mc:Fallback>
                <p:oleObj name="Image" r:id="rId5" imgW="952045" imgH="913963" progId="">
                  <p:embed/>
                  <p:pic>
                    <p:nvPicPr>
                      <p:cNvPr id="23556"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800" y="368300"/>
                        <a:ext cx="9525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57" name="Text Box 5"/>
          <p:cNvSpPr txBox="1">
            <a:spLocks noChangeArrowheads="1"/>
          </p:cNvSpPr>
          <p:nvPr/>
        </p:nvSpPr>
        <p:spPr bwMode="auto">
          <a:xfrm rot="-528644">
            <a:off x="5467350" y="842963"/>
            <a:ext cx="30622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4000" b="1">
                <a:solidFill>
                  <a:schemeClr val="accent2"/>
                </a:solidFill>
                <a:latin typeface="Arial" charset="0"/>
                <a:ea typeface="ＭＳ Ｐゴシック" pitchFamily="50" charset="-128"/>
              </a:rPr>
              <a:t>血中濃度</a:t>
            </a:r>
          </a:p>
        </p:txBody>
      </p:sp>
      <p:sp>
        <p:nvSpPr>
          <p:cNvPr id="23558" name="Text Box 6"/>
          <p:cNvSpPr txBox="1">
            <a:spLocks noChangeArrowheads="1"/>
          </p:cNvSpPr>
          <p:nvPr/>
        </p:nvSpPr>
        <p:spPr bwMode="auto">
          <a:xfrm>
            <a:off x="457200" y="2133600"/>
            <a:ext cx="4800600" cy="228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4000" b="1">
                <a:solidFill>
                  <a:srgbClr val="1C1C1C"/>
                </a:solidFill>
                <a:latin typeface="Arial" charset="0"/>
                <a:ea typeface="ＭＳ Ｐゴシック" pitchFamily="50" charset="-128"/>
              </a:rPr>
              <a:t>くすりの</a:t>
            </a:r>
          </a:p>
          <a:p>
            <a:pPr eaLnBrk="1" hangingPunct="1">
              <a:spcBef>
                <a:spcPct val="0"/>
              </a:spcBef>
              <a:buClrTx/>
              <a:buSzTx/>
              <a:buFontTx/>
              <a:buNone/>
            </a:pPr>
            <a:endParaRPr lang="ja-JP" altLang="en-US" sz="1600" b="1">
              <a:solidFill>
                <a:srgbClr val="1C1C1C"/>
              </a:solidFill>
              <a:latin typeface="Arial" charset="0"/>
              <a:ea typeface="ＭＳ Ｐゴシック" pitchFamily="50" charset="-128"/>
            </a:endParaRPr>
          </a:p>
          <a:p>
            <a:pPr eaLnBrk="1" hangingPunct="1">
              <a:spcBef>
                <a:spcPct val="0"/>
              </a:spcBef>
              <a:buClrTx/>
              <a:buSzTx/>
              <a:buFontTx/>
              <a:buNone/>
            </a:pPr>
            <a:r>
              <a:rPr lang="ja-JP" altLang="en-US" sz="4000" b="1">
                <a:solidFill>
                  <a:srgbClr val="1C1C1C"/>
                </a:solidFill>
                <a:latin typeface="Arial" charset="0"/>
                <a:ea typeface="ＭＳ Ｐゴシック" pitchFamily="50" charset="-128"/>
              </a:rPr>
              <a:t>「血中のう度」という</a:t>
            </a:r>
            <a:endParaRPr lang="ja-JP" altLang="en-US" sz="800" b="1">
              <a:solidFill>
                <a:srgbClr val="1C1C1C"/>
              </a:solidFill>
              <a:latin typeface="Arial" charset="0"/>
              <a:ea typeface="ＭＳ Ｐゴシック" pitchFamily="50" charset="-128"/>
            </a:endParaRPr>
          </a:p>
          <a:p>
            <a:pPr eaLnBrk="1" hangingPunct="1">
              <a:spcBef>
                <a:spcPct val="0"/>
              </a:spcBef>
              <a:buClrTx/>
              <a:buSzTx/>
              <a:buFontTx/>
              <a:buNone/>
            </a:pPr>
            <a:endParaRPr lang="ja-JP" altLang="en-US" sz="800" b="1">
              <a:solidFill>
                <a:srgbClr val="1C1C1C"/>
              </a:solidFill>
              <a:latin typeface="Arial" charset="0"/>
              <a:ea typeface="ＭＳ Ｐゴシック" pitchFamily="50" charset="-128"/>
            </a:endParaRPr>
          </a:p>
          <a:p>
            <a:pPr eaLnBrk="1" hangingPunct="1">
              <a:spcBef>
                <a:spcPct val="0"/>
              </a:spcBef>
              <a:buClrTx/>
              <a:buSzTx/>
              <a:buFontTx/>
              <a:buNone/>
            </a:pPr>
            <a:r>
              <a:rPr lang="ja-JP" altLang="en-US" sz="4000" b="1">
                <a:solidFill>
                  <a:srgbClr val="1C1C1C"/>
                </a:solidFill>
                <a:latin typeface="Arial" charset="0"/>
                <a:ea typeface="ＭＳ Ｐゴシック" pitchFamily="50" charset="-128"/>
              </a:rPr>
              <a:t>言葉を、知っている？</a:t>
            </a:r>
          </a:p>
        </p:txBody>
      </p:sp>
      <p:sp>
        <p:nvSpPr>
          <p:cNvPr id="23559" name="Text Box 7"/>
          <p:cNvSpPr txBox="1">
            <a:spLocks noChangeArrowheads="1"/>
          </p:cNvSpPr>
          <p:nvPr/>
        </p:nvSpPr>
        <p:spPr bwMode="auto">
          <a:xfrm rot="-600975">
            <a:off x="5573713" y="665163"/>
            <a:ext cx="2438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ja-JP" altLang="en-US" sz="1800">
                <a:solidFill>
                  <a:srgbClr val="1C1C1C"/>
                </a:solidFill>
                <a:latin typeface="Arial" charset="0"/>
                <a:ea typeface="ＭＳ Ｐゴシック" pitchFamily="50" charset="-128"/>
              </a:rPr>
              <a:t>けっちゅう　のうど</a:t>
            </a:r>
          </a:p>
        </p:txBody>
      </p:sp>
      <p:sp>
        <p:nvSpPr>
          <p:cNvPr id="23560" name="Text Box 8"/>
          <p:cNvSpPr txBox="1">
            <a:spLocks noChangeArrowheads="1"/>
          </p:cNvSpPr>
          <p:nvPr/>
        </p:nvSpPr>
        <p:spPr bwMode="auto">
          <a:xfrm>
            <a:off x="838200" y="2819400"/>
            <a:ext cx="26638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ja-JP" altLang="en-US" sz="1600">
                <a:solidFill>
                  <a:srgbClr val="1C1C1C"/>
                </a:solidFill>
                <a:latin typeface="Arial" charset="0"/>
                <a:ea typeface="ＭＳ Ｐゴシック" pitchFamily="50" charset="-128"/>
              </a:rPr>
              <a:t>けっ　ちゅう　　　　　　　ど</a:t>
            </a:r>
          </a:p>
        </p:txBody>
      </p:sp>
      <p:sp>
        <p:nvSpPr>
          <p:cNvPr id="23561" name="Text Box 9"/>
          <p:cNvSpPr txBox="1">
            <a:spLocks noChangeArrowheads="1"/>
          </p:cNvSpPr>
          <p:nvPr/>
        </p:nvSpPr>
        <p:spPr bwMode="auto">
          <a:xfrm>
            <a:off x="611188" y="3581400"/>
            <a:ext cx="8397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600">
                <a:latin typeface="Arial" charset="0"/>
                <a:ea typeface="ＭＳ Ｐゴシック" pitchFamily="50" charset="-128"/>
              </a:rPr>
              <a:t>こと　ば</a:t>
            </a:r>
          </a:p>
        </p:txBody>
      </p:sp>
      <p:sp>
        <p:nvSpPr>
          <p:cNvPr id="23562" name="Text Box 10"/>
          <p:cNvSpPr txBox="1">
            <a:spLocks noChangeArrowheads="1"/>
          </p:cNvSpPr>
          <p:nvPr/>
        </p:nvSpPr>
        <p:spPr bwMode="auto">
          <a:xfrm>
            <a:off x="2438400" y="3657600"/>
            <a:ext cx="3397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600">
                <a:latin typeface="Arial" charset="0"/>
                <a:ea typeface="ＭＳ Ｐゴシック" pitchFamily="50" charset="-128"/>
              </a:rPr>
              <a:t>し</a:t>
            </a:r>
          </a:p>
        </p:txBody>
      </p:sp>
      <p:sp>
        <p:nvSpPr>
          <p:cNvPr id="23563" name="Text Box 11"/>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50000"/>
              </a:spcBef>
              <a:buClrTx/>
              <a:buSzTx/>
              <a:buFontTx/>
              <a:buNone/>
            </a:pPr>
            <a:r>
              <a:rPr lang="ja-JP" altLang="en-US" sz="1200">
                <a:latin typeface="Times New Roman" pitchFamily="18" charset="0"/>
                <a:ea typeface="ＭＳ Ｐゴシック" pitchFamily="50" charset="-128"/>
              </a:rPr>
              <a:t>くすりの適正使用協議会</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431800" y="1089025"/>
            <a:ext cx="641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en-US" altLang="ja-JP" sz="3600">
                <a:solidFill>
                  <a:srgbClr val="1C1C1C"/>
                </a:solidFill>
                <a:latin typeface="Arial" charset="0"/>
                <a:ea typeface="ＭＳ Ｐゴシック" pitchFamily="50" charset="-128"/>
              </a:rPr>
              <a:t>●</a:t>
            </a:r>
          </a:p>
        </p:txBody>
      </p:sp>
      <p:sp>
        <p:nvSpPr>
          <p:cNvPr id="24579" name="Text Box 3"/>
          <p:cNvSpPr txBox="1">
            <a:spLocks noChangeArrowheads="1"/>
          </p:cNvSpPr>
          <p:nvPr/>
        </p:nvSpPr>
        <p:spPr bwMode="auto">
          <a:xfrm>
            <a:off x="1066800" y="1166813"/>
            <a:ext cx="60944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3600" b="1">
                <a:solidFill>
                  <a:srgbClr val="1C1C1C"/>
                </a:solidFill>
                <a:latin typeface="Arial" charset="0"/>
                <a:ea typeface="ＭＳ Ｐゴシック" pitchFamily="50" charset="-128"/>
              </a:rPr>
              <a:t>１日に３回飲むくすりの場合</a:t>
            </a:r>
          </a:p>
        </p:txBody>
      </p:sp>
      <p:sp>
        <p:nvSpPr>
          <p:cNvPr id="24580" name="Text Box 4"/>
          <p:cNvSpPr txBox="1">
            <a:spLocks noChangeArrowheads="1"/>
          </p:cNvSpPr>
          <p:nvPr/>
        </p:nvSpPr>
        <p:spPr bwMode="auto">
          <a:xfrm>
            <a:off x="7315200" y="1981200"/>
            <a:ext cx="1539875"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600" b="1">
                <a:latin typeface="Arial" charset="0"/>
                <a:ea typeface="ＭＳ Ｐゴシック" pitchFamily="50" charset="-128"/>
              </a:rPr>
              <a:t>副作用が</a:t>
            </a:r>
          </a:p>
          <a:p>
            <a:pPr eaLnBrk="1" hangingPunct="1">
              <a:spcBef>
                <a:spcPct val="0"/>
              </a:spcBef>
              <a:buClrTx/>
              <a:buSzTx/>
              <a:buFontTx/>
              <a:buNone/>
            </a:pPr>
            <a:endParaRPr lang="ja-JP" altLang="en-US" sz="900" b="1">
              <a:latin typeface="Arial" charset="0"/>
              <a:ea typeface="ＭＳ Ｐゴシック" pitchFamily="50" charset="-128"/>
            </a:endParaRPr>
          </a:p>
          <a:p>
            <a:pPr eaLnBrk="1" hangingPunct="1">
              <a:spcBef>
                <a:spcPct val="0"/>
              </a:spcBef>
              <a:buClrTx/>
              <a:buSzTx/>
              <a:buFontTx/>
              <a:buNone/>
            </a:pPr>
            <a:r>
              <a:rPr lang="ja-JP" altLang="en-US" sz="1600" b="1">
                <a:latin typeface="Arial" charset="0"/>
                <a:ea typeface="ＭＳ Ｐゴシック" pitchFamily="50" charset="-128"/>
              </a:rPr>
              <a:t>現れるはん囲</a:t>
            </a:r>
          </a:p>
        </p:txBody>
      </p:sp>
      <p:sp>
        <p:nvSpPr>
          <p:cNvPr id="24581" name="Text Box 6"/>
          <p:cNvSpPr txBox="1">
            <a:spLocks noChangeArrowheads="1"/>
          </p:cNvSpPr>
          <p:nvPr/>
        </p:nvSpPr>
        <p:spPr bwMode="auto">
          <a:xfrm>
            <a:off x="7315200" y="3048000"/>
            <a:ext cx="1608138"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800" b="1">
                <a:latin typeface="Arial" charset="0"/>
                <a:ea typeface="ＭＳ Ｐゴシック" pitchFamily="50" charset="-128"/>
              </a:rPr>
              <a:t>効き目が</a:t>
            </a:r>
          </a:p>
          <a:p>
            <a:pPr eaLnBrk="1" hangingPunct="1">
              <a:spcBef>
                <a:spcPct val="0"/>
              </a:spcBef>
              <a:buClrTx/>
              <a:buSzTx/>
              <a:buFontTx/>
              <a:buNone/>
            </a:pPr>
            <a:endParaRPr lang="ja-JP" altLang="en-US" sz="800" b="1">
              <a:latin typeface="Arial" charset="0"/>
              <a:ea typeface="ＭＳ Ｐゴシック" pitchFamily="50" charset="-128"/>
            </a:endParaRPr>
          </a:p>
          <a:p>
            <a:pPr eaLnBrk="1" hangingPunct="1">
              <a:spcBef>
                <a:spcPct val="0"/>
              </a:spcBef>
              <a:buClrTx/>
              <a:buSzTx/>
              <a:buFontTx/>
              <a:buNone/>
            </a:pPr>
            <a:r>
              <a:rPr lang="ja-JP" altLang="en-US" sz="1800" b="1">
                <a:latin typeface="Arial" charset="0"/>
                <a:ea typeface="ＭＳ Ｐゴシック" pitchFamily="50" charset="-128"/>
              </a:rPr>
              <a:t>現れるはん囲</a:t>
            </a:r>
          </a:p>
        </p:txBody>
      </p:sp>
      <p:sp>
        <p:nvSpPr>
          <p:cNvPr id="24582" name="Text Box 8"/>
          <p:cNvSpPr txBox="1">
            <a:spLocks noChangeArrowheads="1"/>
          </p:cNvSpPr>
          <p:nvPr/>
        </p:nvSpPr>
        <p:spPr bwMode="auto">
          <a:xfrm>
            <a:off x="7308850" y="4343400"/>
            <a:ext cx="1835150"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800" b="1">
                <a:latin typeface="Arial" charset="0"/>
                <a:ea typeface="ＭＳ Ｐゴシック" pitchFamily="50" charset="-128"/>
              </a:rPr>
              <a:t>効き目が</a:t>
            </a:r>
          </a:p>
          <a:p>
            <a:pPr eaLnBrk="1" hangingPunct="1">
              <a:spcBef>
                <a:spcPct val="0"/>
              </a:spcBef>
              <a:buClrTx/>
              <a:buSzTx/>
              <a:buFontTx/>
              <a:buNone/>
            </a:pPr>
            <a:endParaRPr lang="ja-JP" altLang="en-US" sz="800" b="1">
              <a:latin typeface="Arial" charset="0"/>
              <a:ea typeface="ＭＳ Ｐゴシック" pitchFamily="50" charset="-128"/>
            </a:endParaRPr>
          </a:p>
          <a:p>
            <a:pPr eaLnBrk="1" hangingPunct="1">
              <a:spcBef>
                <a:spcPct val="0"/>
              </a:spcBef>
              <a:buClrTx/>
              <a:buSzTx/>
              <a:buFontTx/>
              <a:buNone/>
            </a:pPr>
            <a:r>
              <a:rPr lang="ja-JP" altLang="en-US" sz="1800" b="1">
                <a:latin typeface="Arial" charset="0"/>
                <a:ea typeface="ＭＳ Ｐゴシック" pitchFamily="50" charset="-128"/>
              </a:rPr>
              <a:t>現れないはん囲</a:t>
            </a:r>
          </a:p>
        </p:txBody>
      </p:sp>
      <p:sp>
        <p:nvSpPr>
          <p:cNvPr id="24583" name="Text Box 11"/>
          <p:cNvSpPr txBox="1">
            <a:spLocks noChangeArrowheads="1"/>
          </p:cNvSpPr>
          <p:nvPr/>
        </p:nvSpPr>
        <p:spPr bwMode="auto">
          <a:xfrm>
            <a:off x="1447800" y="1014413"/>
            <a:ext cx="9080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ja-JP" altLang="en-US" sz="1600">
                <a:solidFill>
                  <a:srgbClr val="1C1C1C"/>
                </a:solidFill>
                <a:latin typeface="Arial" charset="0"/>
                <a:ea typeface="ＭＳ Ｐゴシック" pitchFamily="50" charset="-128"/>
              </a:rPr>
              <a:t>にち</a:t>
            </a:r>
          </a:p>
        </p:txBody>
      </p:sp>
      <p:sp>
        <p:nvSpPr>
          <p:cNvPr id="24584" name="Text Box 12"/>
          <p:cNvSpPr txBox="1">
            <a:spLocks noChangeArrowheads="1"/>
          </p:cNvSpPr>
          <p:nvPr/>
        </p:nvSpPr>
        <p:spPr bwMode="auto">
          <a:xfrm>
            <a:off x="2667000" y="1014413"/>
            <a:ext cx="1447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ja-JP" altLang="en-US" sz="1600">
                <a:solidFill>
                  <a:srgbClr val="1C1C1C"/>
                </a:solidFill>
                <a:latin typeface="Arial" charset="0"/>
                <a:ea typeface="ＭＳ Ｐゴシック" pitchFamily="50" charset="-128"/>
              </a:rPr>
              <a:t>かい　の</a:t>
            </a:r>
          </a:p>
        </p:txBody>
      </p:sp>
      <p:sp>
        <p:nvSpPr>
          <p:cNvPr id="24585" name="Text Box 13"/>
          <p:cNvSpPr txBox="1">
            <a:spLocks noChangeArrowheads="1"/>
          </p:cNvSpPr>
          <p:nvPr/>
        </p:nvSpPr>
        <p:spPr bwMode="auto">
          <a:xfrm>
            <a:off x="5562600" y="1014413"/>
            <a:ext cx="1066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ja-JP" altLang="en-US" sz="1600">
                <a:solidFill>
                  <a:srgbClr val="1C1C1C"/>
                </a:solidFill>
                <a:latin typeface="Arial" charset="0"/>
                <a:ea typeface="ＭＳ Ｐゴシック" pitchFamily="50" charset="-128"/>
              </a:rPr>
              <a:t>ば　あい</a:t>
            </a:r>
          </a:p>
        </p:txBody>
      </p:sp>
      <p:sp>
        <p:nvSpPr>
          <p:cNvPr id="24586" name="Text Box 14"/>
          <p:cNvSpPr txBox="1">
            <a:spLocks noChangeArrowheads="1"/>
          </p:cNvSpPr>
          <p:nvPr/>
        </p:nvSpPr>
        <p:spPr bwMode="auto">
          <a:xfrm>
            <a:off x="7315200" y="1828800"/>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ja-JP" altLang="en-US" sz="1000">
                <a:latin typeface="Arial" charset="0"/>
                <a:ea typeface="ＭＳ Ｐゴシック" pitchFamily="50" charset="-128"/>
              </a:rPr>
              <a:t>ふくさよう</a:t>
            </a:r>
          </a:p>
        </p:txBody>
      </p:sp>
      <p:sp>
        <p:nvSpPr>
          <p:cNvPr id="24587" name="Text Box 15"/>
          <p:cNvSpPr txBox="1">
            <a:spLocks noChangeArrowheads="1"/>
          </p:cNvSpPr>
          <p:nvPr/>
        </p:nvSpPr>
        <p:spPr bwMode="auto">
          <a:xfrm>
            <a:off x="7315200" y="2971800"/>
            <a:ext cx="1066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ja-JP" altLang="en-US" sz="1000">
                <a:latin typeface="Arial" charset="0"/>
                <a:ea typeface="ＭＳ Ｐゴシック" pitchFamily="50" charset="-128"/>
              </a:rPr>
              <a:t>　き　　　　め</a:t>
            </a:r>
          </a:p>
        </p:txBody>
      </p:sp>
      <p:sp>
        <p:nvSpPr>
          <p:cNvPr id="24588" name="Text Box 16"/>
          <p:cNvSpPr txBox="1">
            <a:spLocks noChangeArrowheads="1"/>
          </p:cNvSpPr>
          <p:nvPr/>
        </p:nvSpPr>
        <p:spPr bwMode="auto">
          <a:xfrm>
            <a:off x="7391400" y="4191000"/>
            <a:ext cx="762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ja-JP" altLang="en-US" sz="1000">
                <a:latin typeface="Arial" charset="0"/>
                <a:ea typeface="ＭＳ Ｐゴシック" pitchFamily="50" charset="-128"/>
              </a:rPr>
              <a:t>き　　　め　</a:t>
            </a:r>
          </a:p>
        </p:txBody>
      </p:sp>
      <p:sp>
        <p:nvSpPr>
          <p:cNvPr id="24589" name="Text Box 17"/>
          <p:cNvSpPr txBox="1">
            <a:spLocks noChangeArrowheads="1"/>
          </p:cNvSpPr>
          <p:nvPr/>
        </p:nvSpPr>
        <p:spPr bwMode="auto">
          <a:xfrm>
            <a:off x="990600" y="5410200"/>
            <a:ext cx="1295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ja-JP" altLang="en-US" sz="1200">
                <a:latin typeface="Arial" charset="0"/>
                <a:ea typeface="ＭＳ Ｐゴシック" pitchFamily="50" charset="-128"/>
              </a:rPr>
              <a:t>あさ 　　の</a:t>
            </a:r>
          </a:p>
        </p:txBody>
      </p:sp>
      <p:sp>
        <p:nvSpPr>
          <p:cNvPr id="24590" name="Text Box 18"/>
          <p:cNvSpPr txBox="1">
            <a:spLocks noChangeArrowheads="1"/>
          </p:cNvSpPr>
          <p:nvPr/>
        </p:nvSpPr>
        <p:spPr bwMode="auto">
          <a:xfrm>
            <a:off x="2743200" y="5410200"/>
            <a:ext cx="762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ja-JP" altLang="en-US" sz="1200">
                <a:latin typeface="Arial" charset="0"/>
                <a:ea typeface="ＭＳ Ｐゴシック" pitchFamily="50" charset="-128"/>
              </a:rPr>
              <a:t>ひる　の</a:t>
            </a:r>
          </a:p>
        </p:txBody>
      </p:sp>
      <p:sp>
        <p:nvSpPr>
          <p:cNvPr id="24591" name="Text Box 19"/>
          <p:cNvSpPr txBox="1">
            <a:spLocks noChangeArrowheads="1"/>
          </p:cNvSpPr>
          <p:nvPr/>
        </p:nvSpPr>
        <p:spPr bwMode="auto">
          <a:xfrm>
            <a:off x="4572000" y="5410200"/>
            <a:ext cx="1447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ja-JP" altLang="en-US" sz="1200">
                <a:latin typeface="Arial" charset="0"/>
                <a:ea typeface="ＭＳ Ｐゴシック" pitchFamily="50" charset="-128"/>
              </a:rPr>
              <a:t>よる　　の</a:t>
            </a:r>
          </a:p>
        </p:txBody>
      </p:sp>
      <p:sp>
        <p:nvSpPr>
          <p:cNvPr id="24592" name="Text Box 20"/>
          <p:cNvSpPr txBox="1">
            <a:spLocks noChangeArrowheads="1"/>
          </p:cNvSpPr>
          <p:nvPr/>
        </p:nvSpPr>
        <p:spPr bwMode="auto">
          <a:xfrm>
            <a:off x="6248400" y="4724400"/>
            <a:ext cx="762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ja-JP" altLang="en-US" sz="1200">
                <a:latin typeface="Arial" charset="0"/>
                <a:ea typeface="ＭＳ Ｐゴシック" pitchFamily="50" charset="-128"/>
              </a:rPr>
              <a:t>じかん</a:t>
            </a:r>
          </a:p>
        </p:txBody>
      </p:sp>
      <p:sp>
        <p:nvSpPr>
          <p:cNvPr id="24593" name="Rectangle 21"/>
          <p:cNvSpPr>
            <a:spLocks noChangeArrowheads="1"/>
          </p:cNvSpPr>
          <p:nvPr/>
        </p:nvSpPr>
        <p:spPr bwMode="auto">
          <a:xfrm>
            <a:off x="152400" y="2209800"/>
            <a:ext cx="360363" cy="31686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endParaRPr lang="ja-JP" altLang="en-US" sz="1800">
              <a:latin typeface="Arial" charset="0"/>
              <a:ea typeface="ＭＳ Ｐゴシック" pitchFamily="50" charset="-128"/>
            </a:endParaRPr>
          </a:p>
        </p:txBody>
      </p:sp>
      <p:sp>
        <p:nvSpPr>
          <p:cNvPr id="29718" name="Text Box 22"/>
          <p:cNvSpPr txBox="1">
            <a:spLocks noChangeArrowheads="1"/>
          </p:cNvSpPr>
          <p:nvPr/>
        </p:nvSpPr>
        <p:spPr bwMode="auto">
          <a:xfrm>
            <a:off x="533400" y="2133600"/>
            <a:ext cx="533400" cy="2835275"/>
          </a:xfrm>
          <a:prstGeom prst="rect">
            <a:avLst/>
          </a:prstGeom>
          <a:noFill/>
          <a:ln w="9525">
            <a:noFill/>
            <a:miter lim="800000"/>
            <a:headEnd/>
            <a:tailEnd/>
          </a:ln>
          <a:effectLst/>
        </p:spPr>
        <p:txBody>
          <a:bodyPr>
            <a:spAutoFit/>
          </a:bodyPr>
          <a:lstStyle/>
          <a:p>
            <a:pPr algn="ctr">
              <a:spcBef>
                <a:spcPct val="50000"/>
              </a:spcBef>
              <a:defRPr/>
            </a:pPr>
            <a:r>
              <a:rPr lang="ja-JP" altLang="en-US" sz="2000" b="1">
                <a:effectLst>
                  <a:outerShdw blurRad="38100" dist="38100" dir="2700000" algn="tl">
                    <a:srgbClr val="C0C0C0"/>
                  </a:outerShdw>
                </a:effectLst>
              </a:rPr>
              <a:t>くすりの血中のう度</a:t>
            </a:r>
          </a:p>
        </p:txBody>
      </p:sp>
      <p:graphicFrame>
        <p:nvGraphicFramePr>
          <p:cNvPr id="24595" name="Object 23"/>
          <p:cNvGraphicFramePr>
            <a:graphicFrameLocks noChangeAspect="1"/>
          </p:cNvGraphicFramePr>
          <p:nvPr/>
        </p:nvGraphicFramePr>
        <p:xfrm>
          <a:off x="457200" y="2071688"/>
          <a:ext cx="6896100" cy="4176712"/>
        </p:xfrm>
        <a:graphic>
          <a:graphicData uri="http://schemas.openxmlformats.org/presentationml/2006/ole">
            <mc:AlternateContent xmlns:mc="http://schemas.openxmlformats.org/markup-compatibility/2006">
              <mc:Choice xmlns:v="urn:schemas-microsoft-com:vml" Requires="v">
                <p:oleObj name="Image" r:id="rId3" imgW="1274741" imgH="700903" progId="PhotoshopElements.Image.2">
                  <p:embed/>
                </p:oleObj>
              </mc:Choice>
              <mc:Fallback>
                <p:oleObj name="Image" r:id="rId3" imgW="1274741" imgH="700903" progId="PhotoshopElements.Image.2">
                  <p:embed/>
                  <p:pic>
                    <p:nvPicPr>
                      <p:cNvPr id="24595" name="Object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071688"/>
                        <a:ext cx="6896100" cy="4176712"/>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596" name="Text Box 24"/>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50000"/>
              </a:spcBef>
              <a:buClrTx/>
              <a:buSzTx/>
              <a:buFontTx/>
              <a:buNone/>
            </a:pPr>
            <a:r>
              <a:rPr lang="ja-JP" altLang="en-US" sz="1200">
                <a:latin typeface="Times New Roman" pitchFamily="18" charset="0"/>
                <a:ea typeface="ＭＳ Ｐゴシック" pitchFamily="50" charset="-128"/>
              </a:rPr>
              <a:t>くすりの適正使用協議会</a:t>
            </a:r>
          </a:p>
        </p:txBody>
      </p:sp>
      <p:sp>
        <p:nvSpPr>
          <p:cNvPr id="24597" name="Text Box 25"/>
          <p:cNvSpPr txBox="1">
            <a:spLocks noChangeArrowheads="1"/>
          </p:cNvSpPr>
          <p:nvPr/>
        </p:nvSpPr>
        <p:spPr bwMode="auto">
          <a:xfrm>
            <a:off x="381000" y="4267200"/>
            <a:ext cx="488950" cy="1412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2000" b="1">
                <a:latin typeface="Arial" charset="0"/>
                <a:ea typeface="HG正楷書体-PRO" pitchFamily="66" charset="-128"/>
              </a:rPr>
              <a:t>血中のう度</a:t>
            </a:r>
          </a:p>
        </p:txBody>
      </p:sp>
      <p:sp>
        <p:nvSpPr>
          <p:cNvPr id="24598" name="Rectangle 26"/>
          <p:cNvSpPr>
            <a:spLocks noChangeArrowheads="1"/>
          </p:cNvSpPr>
          <p:nvPr/>
        </p:nvSpPr>
        <p:spPr bwMode="auto">
          <a:xfrm>
            <a:off x="1066800" y="404813"/>
            <a:ext cx="63246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3200" b="1">
                <a:solidFill>
                  <a:srgbClr val="1C1C1C"/>
                </a:solidFill>
                <a:latin typeface="Arial" charset="0"/>
                <a:ea typeface="ＭＳ Ｐゴシック" pitchFamily="50" charset="-128"/>
              </a:rPr>
              <a:t>くすりの「血中濃度」とは・・・</a:t>
            </a:r>
          </a:p>
        </p:txBody>
      </p:sp>
      <p:graphicFrame>
        <p:nvGraphicFramePr>
          <p:cNvPr id="24599" name="Object 27"/>
          <p:cNvGraphicFramePr>
            <a:graphicFrameLocks noChangeAspect="1"/>
          </p:cNvGraphicFramePr>
          <p:nvPr/>
        </p:nvGraphicFramePr>
        <p:xfrm>
          <a:off x="261938" y="368300"/>
          <a:ext cx="709612" cy="720725"/>
        </p:xfrm>
        <a:graphic>
          <a:graphicData uri="http://schemas.openxmlformats.org/presentationml/2006/ole">
            <mc:AlternateContent xmlns:mc="http://schemas.openxmlformats.org/markup-compatibility/2006">
              <mc:Choice xmlns:v="urn:schemas-microsoft-com:vml" Requires="v">
                <p:oleObj name="Image" r:id="rId5" imgW="812412" imgH="825106" progId="PhotoshopElements.Image.2">
                  <p:embed/>
                </p:oleObj>
              </mc:Choice>
              <mc:Fallback>
                <p:oleObj name="Image" r:id="rId5" imgW="812412" imgH="825106" progId="PhotoshopElements.Image.2">
                  <p:embed/>
                  <p:pic>
                    <p:nvPicPr>
                      <p:cNvPr id="24599" name="Object 2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1938" y="368300"/>
                        <a:ext cx="709612"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600" name="Text Box 28"/>
          <p:cNvSpPr txBox="1">
            <a:spLocks noChangeArrowheads="1"/>
          </p:cNvSpPr>
          <p:nvPr/>
        </p:nvSpPr>
        <p:spPr bwMode="auto">
          <a:xfrm>
            <a:off x="7315200" y="2209800"/>
            <a:ext cx="1600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ja-JP" altLang="en-US" sz="1000">
                <a:latin typeface="Arial" charset="0"/>
                <a:ea typeface="ＭＳ Ｐゴシック" pitchFamily="50" charset="-128"/>
              </a:rPr>
              <a:t>あらわ　　　　　　　　い</a:t>
            </a:r>
          </a:p>
        </p:txBody>
      </p:sp>
      <p:sp>
        <p:nvSpPr>
          <p:cNvPr id="24601" name="Text Box 29"/>
          <p:cNvSpPr txBox="1">
            <a:spLocks noChangeArrowheads="1"/>
          </p:cNvSpPr>
          <p:nvPr/>
        </p:nvSpPr>
        <p:spPr bwMode="auto">
          <a:xfrm>
            <a:off x="7319963" y="3352800"/>
            <a:ext cx="1752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ja-JP" altLang="en-US" sz="1000">
                <a:latin typeface="Arial" charset="0"/>
                <a:ea typeface="ＭＳ Ｐゴシック" pitchFamily="50" charset="-128"/>
              </a:rPr>
              <a:t>あらわ　　　　　　　　　　い</a:t>
            </a:r>
          </a:p>
        </p:txBody>
      </p:sp>
      <p:sp>
        <p:nvSpPr>
          <p:cNvPr id="24602" name="Text Box 30"/>
          <p:cNvSpPr txBox="1">
            <a:spLocks noChangeArrowheads="1"/>
          </p:cNvSpPr>
          <p:nvPr/>
        </p:nvSpPr>
        <p:spPr bwMode="auto">
          <a:xfrm>
            <a:off x="7239000" y="4648200"/>
            <a:ext cx="1752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ja-JP" altLang="en-US" sz="1000">
                <a:latin typeface="Arial" charset="0"/>
                <a:ea typeface="ＭＳ Ｐゴシック" pitchFamily="50" charset="-128"/>
              </a:rPr>
              <a:t>　あらわ　　　　　　　　　　　　い</a:t>
            </a:r>
          </a:p>
        </p:txBody>
      </p:sp>
      <p:sp>
        <p:nvSpPr>
          <p:cNvPr id="24603" name="Text Box 31"/>
          <p:cNvSpPr txBox="1">
            <a:spLocks noChangeArrowheads="1"/>
          </p:cNvSpPr>
          <p:nvPr/>
        </p:nvSpPr>
        <p:spPr bwMode="auto">
          <a:xfrm>
            <a:off x="214313" y="4267200"/>
            <a:ext cx="3968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Arial" charset="0"/>
                <a:ea typeface="ＭＳ 明朝" pitchFamily="17" charset="-128"/>
              </a:rPr>
              <a:t>けっちゅう　ど</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602" name="Object 2"/>
          <p:cNvGraphicFramePr>
            <a:graphicFrameLocks noChangeAspect="1"/>
          </p:cNvGraphicFramePr>
          <p:nvPr/>
        </p:nvGraphicFramePr>
        <p:xfrm>
          <a:off x="431800" y="354013"/>
          <a:ext cx="952500" cy="914400"/>
        </p:xfrm>
        <a:graphic>
          <a:graphicData uri="http://schemas.openxmlformats.org/presentationml/2006/ole">
            <mc:AlternateContent xmlns:mc="http://schemas.openxmlformats.org/markup-compatibility/2006">
              <mc:Choice xmlns:v="urn:schemas-microsoft-com:vml" Requires="v">
                <p:oleObj name="Image" r:id="rId3" imgW="952045" imgH="913963" progId="">
                  <p:embed/>
                </p:oleObj>
              </mc:Choice>
              <mc:Fallback>
                <p:oleObj name="Image" r:id="rId3" imgW="952045" imgH="913963" progId="">
                  <p:embed/>
                  <p:pic>
                    <p:nvPicPr>
                      <p:cNvPr id="25602"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800" y="354013"/>
                        <a:ext cx="9525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5603" name="Object 3"/>
          <p:cNvGraphicFramePr>
            <a:graphicFrameLocks noChangeAspect="1"/>
          </p:cNvGraphicFramePr>
          <p:nvPr/>
        </p:nvGraphicFramePr>
        <p:xfrm>
          <a:off x="4500563" y="3492500"/>
          <a:ext cx="4572000" cy="3357563"/>
        </p:xfrm>
        <a:graphic>
          <a:graphicData uri="http://schemas.openxmlformats.org/presentationml/2006/ole">
            <mc:AlternateContent xmlns:mc="http://schemas.openxmlformats.org/markup-compatibility/2006">
              <mc:Choice xmlns:v="urn:schemas-microsoft-com:vml" Requires="v">
                <p:oleObj name="Image" r:id="rId5" imgW="4114286" imgH="3022222" progId="">
                  <p:embed/>
                </p:oleObj>
              </mc:Choice>
              <mc:Fallback>
                <p:oleObj name="Image" r:id="rId5" imgW="4114286" imgH="3022222" progId="">
                  <p:embed/>
                  <p:pic>
                    <p:nvPicPr>
                      <p:cNvPr id="25603"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0563" y="3492500"/>
                        <a:ext cx="4572000" cy="335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5604" name="Text Box 4"/>
          <p:cNvSpPr txBox="1">
            <a:spLocks noChangeArrowheads="1"/>
          </p:cNvSpPr>
          <p:nvPr/>
        </p:nvSpPr>
        <p:spPr bwMode="auto">
          <a:xfrm>
            <a:off x="1511300" y="368300"/>
            <a:ext cx="6892925" cy="326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lnSpc>
                <a:spcPct val="130000"/>
              </a:lnSpc>
              <a:spcBef>
                <a:spcPct val="0"/>
              </a:spcBef>
              <a:buClrTx/>
              <a:buSzTx/>
              <a:buFontTx/>
              <a:buNone/>
            </a:pPr>
            <a:r>
              <a:rPr lang="ja-JP" altLang="en-US" sz="4000" b="1">
                <a:solidFill>
                  <a:srgbClr val="1C1C1C"/>
                </a:solidFill>
                <a:latin typeface="Arial" charset="0"/>
                <a:ea typeface="ＭＳ Ｐゴシック" pitchFamily="50" charset="-128"/>
              </a:rPr>
              <a:t>くすりは、決められた量の</a:t>
            </a:r>
          </a:p>
          <a:p>
            <a:pPr eaLnBrk="1" hangingPunct="1">
              <a:lnSpc>
                <a:spcPct val="130000"/>
              </a:lnSpc>
              <a:spcBef>
                <a:spcPct val="0"/>
              </a:spcBef>
              <a:buClrTx/>
              <a:buSzTx/>
              <a:buFontTx/>
              <a:buNone/>
            </a:pPr>
            <a:r>
              <a:rPr lang="ja-JP" altLang="en-US" sz="4000" b="1">
                <a:solidFill>
                  <a:srgbClr val="1C1C1C"/>
                </a:solidFill>
                <a:latin typeface="Arial" charset="0"/>
                <a:ea typeface="ＭＳ Ｐゴシック" pitchFamily="50" charset="-128"/>
              </a:rPr>
              <a:t>２倍飲んだり、</a:t>
            </a:r>
          </a:p>
          <a:p>
            <a:pPr eaLnBrk="1" hangingPunct="1">
              <a:lnSpc>
                <a:spcPct val="130000"/>
              </a:lnSpc>
              <a:spcBef>
                <a:spcPct val="0"/>
              </a:spcBef>
              <a:buClrTx/>
              <a:buSzTx/>
              <a:buFontTx/>
              <a:buNone/>
            </a:pPr>
            <a:r>
              <a:rPr lang="ja-JP" altLang="en-US" sz="4000" b="1">
                <a:solidFill>
                  <a:srgbClr val="1C1C1C"/>
                </a:solidFill>
                <a:latin typeface="Arial" charset="0"/>
                <a:ea typeface="ＭＳ Ｐゴシック" pitchFamily="50" charset="-128"/>
              </a:rPr>
              <a:t>飲む回数を２倍にしたりすると、</a:t>
            </a:r>
          </a:p>
          <a:p>
            <a:pPr eaLnBrk="1" hangingPunct="1">
              <a:lnSpc>
                <a:spcPct val="130000"/>
              </a:lnSpc>
              <a:spcBef>
                <a:spcPct val="0"/>
              </a:spcBef>
              <a:buClrTx/>
              <a:buSzTx/>
              <a:buFontTx/>
              <a:buNone/>
            </a:pPr>
            <a:r>
              <a:rPr lang="ja-JP" altLang="en-US" sz="4000" b="1">
                <a:solidFill>
                  <a:srgbClr val="1C1C1C"/>
                </a:solidFill>
                <a:latin typeface="Arial" charset="0"/>
                <a:ea typeface="ＭＳ Ｐゴシック" pitchFamily="50" charset="-128"/>
              </a:rPr>
              <a:t>２倍早く治るの？</a:t>
            </a:r>
          </a:p>
        </p:txBody>
      </p:sp>
      <p:sp>
        <p:nvSpPr>
          <p:cNvPr id="25605" name="Text Box 5"/>
          <p:cNvSpPr txBox="1">
            <a:spLocks noChangeArrowheads="1"/>
          </p:cNvSpPr>
          <p:nvPr/>
        </p:nvSpPr>
        <p:spPr bwMode="auto">
          <a:xfrm>
            <a:off x="3697288" y="3683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ja-JP" altLang="en-US" sz="1600">
                <a:latin typeface="Arial" charset="0"/>
                <a:ea typeface="ＭＳ Ｐゴシック" pitchFamily="50" charset="-128"/>
              </a:rPr>
              <a:t>き</a:t>
            </a:r>
          </a:p>
        </p:txBody>
      </p:sp>
      <p:sp>
        <p:nvSpPr>
          <p:cNvPr id="25606" name="Text Box 6"/>
          <p:cNvSpPr txBox="1">
            <a:spLocks noChangeArrowheads="1"/>
          </p:cNvSpPr>
          <p:nvPr/>
        </p:nvSpPr>
        <p:spPr bwMode="auto">
          <a:xfrm>
            <a:off x="5943600" y="304800"/>
            <a:ext cx="762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ja-JP" altLang="en-US" sz="1600">
                <a:latin typeface="Arial" charset="0"/>
                <a:ea typeface="ＭＳ Ｐゴシック" pitchFamily="50" charset="-128"/>
              </a:rPr>
              <a:t>りよう</a:t>
            </a:r>
          </a:p>
        </p:txBody>
      </p:sp>
      <p:sp>
        <p:nvSpPr>
          <p:cNvPr id="25607" name="Text Box 7"/>
          <p:cNvSpPr txBox="1">
            <a:spLocks noChangeArrowheads="1"/>
          </p:cNvSpPr>
          <p:nvPr/>
        </p:nvSpPr>
        <p:spPr bwMode="auto">
          <a:xfrm>
            <a:off x="1935163" y="1201738"/>
            <a:ext cx="17367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600">
                <a:latin typeface="ＭＳ Ｐゴシック" pitchFamily="50" charset="-128"/>
                <a:ea typeface="ＭＳ Ｐゴシック" pitchFamily="50" charset="-128"/>
              </a:rPr>
              <a:t>ばい　　の</a:t>
            </a:r>
          </a:p>
        </p:txBody>
      </p:sp>
      <p:sp>
        <p:nvSpPr>
          <p:cNvPr id="25608" name="Text Box 8"/>
          <p:cNvSpPr txBox="1">
            <a:spLocks noChangeArrowheads="1"/>
          </p:cNvSpPr>
          <p:nvPr/>
        </p:nvSpPr>
        <p:spPr bwMode="auto">
          <a:xfrm>
            <a:off x="1692275" y="1989138"/>
            <a:ext cx="2209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600">
                <a:latin typeface="Arial" charset="0"/>
                <a:ea typeface="ＭＳ Ｐゴシック" pitchFamily="50" charset="-128"/>
              </a:rPr>
              <a:t>の　　　　　かい　すう</a:t>
            </a:r>
          </a:p>
        </p:txBody>
      </p:sp>
      <p:sp>
        <p:nvSpPr>
          <p:cNvPr id="25609" name="Text Box 9"/>
          <p:cNvSpPr txBox="1">
            <a:spLocks noChangeArrowheads="1"/>
          </p:cNvSpPr>
          <p:nvPr/>
        </p:nvSpPr>
        <p:spPr bwMode="auto">
          <a:xfrm>
            <a:off x="4383088" y="1974850"/>
            <a:ext cx="838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600">
                <a:latin typeface="Arial" charset="0"/>
                <a:ea typeface="ＭＳ Ｐゴシック" pitchFamily="50" charset="-128"/>
              </a:rPr>
              <a:t>ばい</a:t>
            </a:r>
          </a:p>
        </p:txBody>
      </p:sp>
      <p:sp>
        <p:nvSpPr>
          <p:cNvPr id="25610" name="Text Box 10"/>
          <p:cNvSpPr txBox="1">
            <a:spLocks noChangeArrowheads="1"/>
          </p:cNvSpPr>
          <p:nvPr/>
        </p:nvSpPr>
        <p:spPr bwMode="auto">
          <a:xfrm>
            <a:off x="1914525" y="2763838"/>
            <a:ext cx="31972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600">
                <a:latin typeface="Arial" charset="0"/>
                <a:ea typeface="ＭＳ Ｐゴシック" pitchFamily="50" charset="-128"/>
              </a:rPr>
              <a:t>ばい　はや　　　なお</a:t>
            </a:r>
          </a:p>
        </p:txBody>
      </p:sp>
      <p:sp>
        <p:nvSpPr>
          <p:cNvPr id="25611" name="Text Box 11"/>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50000"/>
              </a:spcBef>
              <a:buClrTx/>
              <a:buSzTx/>
              <a:buFontTx/>
              <a:buNone/>
            </a:pPr>
            <a:r>
              <a:rPr lang="ja-JP" altLang="en-US" sz="1200">
                <a:latin typeface="Times New Roman" pitchFamily="18" charset="0"/>
                <a:ea typeface="ＭＳ Ｐゴシック" pitchFamily="50" charset="-128"/>
              </a:rPr>
              <a:t>くすりの適正使用協議会</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26" name="Object 2"/>
          <p:cNvGraphicFramePr>
            <a:graphicFrameLocks noChangeAspect="1"/>
          </p:cNvGraphicFramePr>
          <p:nvPr/>
        </p:nvGraphicFramePr>
        <p:xfrm>
          <a:off x="4572000" y="3013075"/>
          <a:ext cx="4392613" cy="3844925"/>
        </p:xfrm>
        <a:graphic>
          <a:graphicData uri="http://schemas.openxmlformats.org/presentationml/2006/ole">
            <mc:AlternateContent xmlns:mc="http://schemas.openxmlformats.org/markup-compatibility/2006">
              <mc:Choice xmlns:v="urn:schemas-microsoft-com:vml" Requires="v">
                <p:oleObj name="Image" r:id="rId3" imgW="5095658" imgH="4460289" progId="">
                  <p:embed/>
                </p:oleObj>
              </mc:Choice>
              <mc:Fallback>
                <p:oleObj name="Image" r:id="rId3" imgW="5095658" imgH="4460289" progId="">
                  <p:embed/>
                  <p:pic>
                    <p:nvPicPr>
                      <p:cNvPr id="2662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013075"/>
                        <a:ext cx="4392613" cy="384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627" name="AutoShape 3"/>
          <p:cNvSpPr>
            <a:spLocks noChangeArrowheads="1"/>
          </p:cNvSpPr>
          <p:nvPr/>
        </p:nvSpPr>
        <p:spPr bwMode="auto">
          <a:xfrm>
            <a:off x="228600" y="1066800"/>
            <a:ext cx="4267200" cy="5486400"/>
          </a:xfrm>
          <a:prstGeom prst="roundRect">
            <a:avLst>
              <a:gd name="adj" fmla="val 3255"/>
            </a:avLst>
          </a:prstGeom>
          <a:solidFill>
            <a:srgbClr val="FFFFCC"/>
          </a:solidFill>
          <a:ln w="38100">
            <a:solidFill>
              <a:srgbClr val="FF6600"/>
            </a:solidFill>
            <a:round/>
            <a:headEnd/>
            <a:tailEnd/>
          </a:ln>
        </p:spPr>
        <p:txBody>
          <a:bodyPr wrap="none" anchor="ct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endParaRPr lang="ja-JP" altLang="en-US" sz="1800">
              <a:latin typeface="Arial" charset="0"/>
              <a:ea typeface="ＭＳ Ｐゴシック" pitchFamily="50" charset="-128"/>
            </a:endParaRPr>
          </a:p>
        </p:txBody>
      </p:sp>
      <p:sp>
        <p:nvSpPr>
          <p:cNvPr id="35844" name="Text Box 4"/>
          <p:cNvSpPr txBox="1">
            <a:spLocks noChangeArrowheads="1"/>
          </p:cNvSpPr>
          <p:nvPr/>
        </p:nvSpPr>
        <p:spPr bwMode="auto">
          <a:xfrm>
            <a:off x="304800" y="1143000"/>
            <a:ext cx="4122738" cy="5494338"/>
          </a:xfrm>
          <a:prstGeom prst="rect">
            <a:avLst/>
          </a:prstGeom>
          <a:noFill/>
          <a:ln w="9525">
            <a:noFill/>
            <a:miter lim="800000"/>
            <a:headEnd/>
            <a:tailEnd/>
          </a:ln>
          <a:effectLst/>
        </p:spPr>
        <p:txBody>
          <a:bodyPr>
            <a:spAutoFit/>
          </a:bodyPr>
          <a:lstStyle/>
          <a:p>
            <a:pPr>
              <a:lnSpc>
                <a:spcPct val="130000"/>
              </a:lnSpc>
              <a:defRPr/>
            </a:pPr>
            <a:r>
              <a:rPr lang="ja-JP" altLang="en-US" sz="3000" b="1" dirty="0">
                <a:effectLst>
                  <a:outerShdw blurRad="38100" dist="38100" dir="2700000" algn="tl">
                    <a:srgbClr val="C0C0C0"/>
                  </a:outerShdw>
                </a:effectLst>
                <a:ea typeface="ＭＳ 明朝" pitchFamily="17" charset="-128"/>
              </a:rPr>
              <a:t>飲んだくすりが、決められた量や回数より多いと、「血中の</a:t>
            </a:r>
            <a:r>
              <a:rPr lang="ja-JP" altLang="en-US" sz="3000" b="1" dirty="0" err="1">
                <a:effectLst>
                  <a:outerShdw blurRad="38100" dist="38100" dir="2700000" algn="tl">
                    <a:srgbClr val="C0C0C0"/>
                  </a:outerShdw>
                </a:effectLst>
                <a:ea typeface="ＭＳ 明朝" pitchFamily="17" charset="-128"/>
              </a:rPr>
              <a:t>う</a:t>
            </a:r>
            <a:r>
              <a:rPr lang="ja-JP" altLang="en-US" sz="3000" b="1" dirty="0">
                <a:effectLst>
                  <a:outerShdw blurRad="38100" dist="38100" dir="2700000" algn="tl">
                    <a:srgbClr val="C0C0C0"/>
                  </a:outerShdw>
                </a:effectLst>
                <a:ea typeface="ＭＳ 明朝" pitchFamily="17" charset="-128"/>
              </a:rPr>
              <a:t>度」が高くなり副作用を起こすんだ。</a:t>
            </a:r>
          </a:p>
          <a:p>
            <a:pPr>
              <a:lnSpc>
                <a:spcPct val="130000"/>
              </a:lnSpc>
              <a:defRPr/>
            </a:pPr>
            <a:r>
              <a:rPr lang="ja-JP" altLang="en-US" sz="3000" b="1" dirty="0">
                <a:effectLst>
                  <a:outerShdw blurRad="38100" dist="38100" dir="2700000" algn="tl">
                    <a:srgbClr val="C0C0C0"/>
                  </a:outerShdw>
                </a:effectLst>
                <a:ea typeface="ＭＳ 明朝" pitchFamily="17" charset="-128"/>
              </a:rPr>
              <a:t>また、少ないと「血中</a:t>
            </a:r>
          </a:p>
          <a:p>
            <a:pPr>
              <a:lnSpc>
                <a:spcPct val="130000"/>
              </a:lnSpc>
              <a:defRPr/>
            </a:pPr>
            <a:r>
              <a:rPr lang="ja-JP" altLang="en-US" sz="3000" b="1" dirty="0">
                <a:effectLst>
                  <a:outerShdw blurRad="38100" dist="38100" dir="2700000" algn="tl">
                    <a:srgbClr val="C0C0C0"/>
                  </a:outerShdw>
                </a:effectLst>
                <a:ea typeface="ＭＳ 明朝" pitchFamily="17" charset="-128"/>
              </a:rPr>
              <a:t>のう度」が下がって、</a:t>
            </a:r>
          </a:p>
          <a:p>
            <a:pPr>
              <a:lnSpc>
                <a:spcPct val="130000"/>
              </a:lnSpc>
              <a:defRPr/>
            </a:pPr>
            <a:r>
              <a:rPr lang="ja-JP" altLang="en-US" sz="3000" b="1" dirty="0">
                <a:effectLst>
                  <a:outerShdw blurRad="38100" dist="38100" dir="2700000" algn="tl">
                    <a:srgbClr val="C0C0C0"/>
                  </a:outerShdw>
                </a:effectLst>
                <a:ea typeface="ＭＳ 明朝" pitchFamily="17" charset="-128"/>
              </a:rPr>
              <a:t>効き目が現れないことがあるんだ。</a:t>
            </a:r>
          </a:p>
        </p:txBody>
      </p:sp>
      <p:sp>
        <p:nvSpPr>
          <p:cNvPr id="26629" name="Text Box 5"/>
          <p:cNvSpPr txBox="1">
            <a:spLocks noChangeArrowheads="1"/>
          </p:cNvSpPr>
          <p:nvPr/>
        </p:nvSpPr>
        <p:spPr bwMode="auto">
          <a:xfrm>
            <a:off x="3429000" y="1143000"/>
            <a:ext cx="361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Arial" charset="0"/>
                <a:ea typeface="ＭＳ 明朝" pitchFamily="17" charset="-128"/>
              </a:rPr>
              <a:t>き</a:t>
            </a:r>
          </a:p>
        </p:txBody>
      </p:sp>
      <p:sp>
        <p:nvSpPr>
          <p:cNvPr id="26630" name="Text Box 6"/>
          <p:cNvSpPr txBox="1">
            <a:spLocks noChangeArrowheads="1"/>
          </p:cNvSpPr>
          <p:nvPr/>
        </p:nvSpPr>
        <p:spPr bwMode="auto">
          <a:xfrm>
            <a:off x="1331913" y="1752600"/>
            <a:ext cx="717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Arial" charset="0"/>
                <a:ea typeface="ＭＳ 明朝" pitchFamily="17" charset="-128"/>
              </a:rPr>
              <a:t>りょう</a:t>
            </a:r>
          </a:p>
        </p:txBody>
      </p:sp>
      <p:sp>
        <p:nvSpPr>
          <p:cNvPr id="26631" name="Text Box 7"/>
          <p:cNvSpPr txBox="1">
            <a:spLocks noChangeArrowheads="1"/>
          </p:cNvSpPr>
          <p:nvPr/>
        </p:nvSpPr>
        <p:spPr bwMode="auto">
          <a:xfrm>
            <a:off x="2232025" y="1752600"/>
            <a:ext cx="895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Arial" charset="0"/>
                <a:ea typeface="ＭＳ 明朝" pitchFamily="17" charset="-128"/>
              </a:rPr>
              <a:t>かいすう</a:t>
            </a:r>
          </a:p>
        </p:txBody>
      </p:sp>
      <p:sp>
        <p:nvSpPr>
          <p:cNvPr id="26632" name="Text Box 8"/>
          <p:cNvSpPr txBox="1">
            <a:spLocks noChangeArrowheads="1"/>
          </p:cNvSpPr>
          <p:nvPr/>
        </p:nvSpPr>
        <p:spPr bwMode="auto">
          <a:xfrm>
            <a:off x="3852863" y="1752600"/>
            <a:ext cx="539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Arial" charset="0"/>
                <a:ea typeface="ＭＳ 明朝" pitchFamily="17" charset="-128"/>
              </a:rPr>
              <a:t>おお</a:t>
            </a:r>
          </a:p>
        </p:txBody>
      </p:sp>
      <p:sp>
        <p:nvSpPr>
          <p:cNvPr id="26633" name="Text Box 9"/>
          <p:cNvSpPr txBox="1">
            <a:spLocks noChangeArrowheads="1"/>
          </p:cNvSpPr>
          <p:nvPr/>
        </p:nvSpPr>
        <p:spPr bwMode="auto">
          <a:xfrm>
            <a:off x="1905000" y="2362200"/>
            <a:ext cx="2209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Arial" charset="0"/>
                <a:ea typeface="ＭＳ 明朝" pitchFamily="17" charset="-128"/>
              </a:rPr>
              <a:t>けっちゅう　　　　ど　</a:t>
            </a:r>
          </a:p>
        </p:txBody>
      </p:sp>
      <p:sp>
        <p:nvSpPr>
          <p:cNvPr id="26634" name="Text Box 10"/>
          <p:cNvSpPr txBox="1">
            <a:spLocks noChangeArrowheads="1"/>
          </p:cNvSpPr>
          <p:nvPr/>
        </p:nvSpPr>
        <p:spPr bwMode="auto">
          <a:xfrm>
            <a:off x="735013" y="2889250"/>
            <a:ext cx="40163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Arial" charset="0"/>
                <a:ea typeface="ＭＳ 明朝" pitchFamily="17" charset="-128"/>
              </a:rPr>
              <a:t>たか　　　　　　　ふくさ　よう　　　お</a:t>
            </a:r>
          </a:p>
        </p:txBody>
      </p:sp>
      <p:sp>
        <p:nvSpPr>
          <p:cNvPr id="26635" name="Text Box 11"/>
          <p:cNvSpPr txBox="1">
            <a:spLocks noChangeArrowheads="1"/>
          </p:cNvSpPr>
          <p:nvPr/>
        </p:nvSpPr>
        <p:spPr bwMode="auto">
          <a:xfrm>
            <a:off x="8382000" y="2057400"/>
            <a:ext cx="762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200">
                <a:latin typeface="Arial" charset="0"/>
                <a:ea typeface="ＭＳ 明朝" pitchFamily="17" charset="-128"/>
              </a:rPr>
              <a:t>じかん</a:t>
            </a:r>
          </a:p>
        </p:txBody>
      </p:sp>
      <p:sp>
        <p:nvSpPr>
          <p:cNvPr id="26636" name="Text Box 12"/>
          <p:cNvSpPr txBox="1">
            <a:spLocks noChangeArrowheads="1"/>
          </p:cNvSpPr>
          <p:nvPr/>
        </p:nvSpPr>
        <p:spPr bwMode="auto">
          <a:xfrm>
            <a:off x="1524000" y="4114800"/>
            <a:ext cx="2851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Arial" charset="0"/>
                <a:ea typeface="ＭＳ 明朝" pitchFamily="17" charset="-128"/>
              </a:rPr>
              <a:t>すく　　　　　　　　けっちゅう</a:t>
            </a:r>
          </a:p>
        </p:txBody>
      </p:sp>
      <p:sp>
        <p:nvSpPr>
          <p:cNvPr id="26637" name="Text Box 13"/>
          <p:cNvSpPr txBox="1">
            <a:spLocks noChangeArrowheads="1"/>
          </p:cNvSpPr>
          <p:nvPr/>
        </p:nvSpPr>
        <p:spPr bwMode="auto">
          <a:xfrm>
            <a:off x="1143000" y="4724400"/>
            <a:ext cx="1833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en-US" altLang="ja-JP" sz="1400">
                <a:latin typeface="Arial" charset="0"/>
                <a:ea typeface="ＭＳ 明朝" pitchFamily="17" charset="-128"/>
              </a:rPr>
              <a:t> </a:t>
            </a:r>
            <a:r>
              <a:rPr lang="ja-JP" altLang="en-US" sz="1400">
                <a:latin typeface="Arial" charset="0"/>
                <a:ea typeface="ＭＳ 明朝" pitchFamily="17" charset="-128"/>
              </a:rPr>
              <a:t>ど　　　　　さ　　</a:t>
            </a:r>
          </a:p>
        </p:txBody>
      </p:sp>
      <p:sp>
        <p:nvSpPr>
          <p:cNvPr id="26638" name="Text Box 14"/>
          <p:cNvSpPr txBox="1">
            <a:spLocks noChangeArrowheads="1"/>
          </p:cNvSpPr>
          <p:nvPr/>
        </p:nvSpPr>
        <p:spPr bwMode="auto">
          <a:xfrm>
            <a:off x="431800" y="5334000"/>
            <a:ext cx="23669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en-US" altLang="ja-JP" sz="1400">
                <a:latin typeface="Arial" charset="0"/>
                <a:ea typeface="ＭＳ 明朝" pitchFamily="17" charset="-128"/>
              </a:rPr>
              <a:t> </a:t>
            </a:r>
            <a:r>
              <a:rPr lang="ja-JP" altLang="en-US" sz="1400">
                <a:latin typeface="Arial" charset="0"/>
                <a:ea typeface="ＭＳ 明朝" pitchFamily="17" charset="-128"/>
              </a:rPr>
              <a:t>き　　　め　　あらわ　　</a:t>
            </a:r>
          </a:p>
        </p:txBody>
      </p:sp>
      <p:sp>
        <p:nvSpPr>
          <p:cNvPr id="26639" name="Text Box 16"/>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50000"/>
              </a:spcBef>
              <a:buClrTx/>
              <a:buSzTx/>
              <a:buFontTx/>
              <a:buNone/>
            </a:pPr>
            <a:r>
              <a:rPr lang="ja-JP" altLang="en-US" sz="1200">
                <a:latin typeface="Times New Roman" pitchFamily="18" charset="0"/>
                <a:ea typeface="ＭＳ Ｐゴシック" pitchFamily="50" charset="-128"/>
              </a:rPr>
              <a:t>くすりの適正使用協議会</a:t>
            </a:r>
          </a:p>
        </p:txBody>
      </p:sp>
      <p:sp>
        <p:nvSpPr>
          <p:cNvPr id="26640" name="Text Box 17"/>
          <p:cNvSpPr txBox="1">
            <a:spLocks noChangeArrowheads="1"/>
          </p:cNvSpPr>
          <p:nvPr/>
        </p:nvSpPr>
        <p:spPr bwMode="auto">
          <a:xfrm>
            <a:off x="381000" y="1093788"/>
            <a:ext cx="361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Arial" charset="0"/>
                <a:ea typeface="ＭＳ 明朝" pitchFamily="17" charset="-128"/>
              </a:rPr>
              <a:t>の</a:t>
            </a:r>
          </a:p>
        </p:txBody>
      </p:sp>
      <p:sp>
        <p:nvSpPr>
          <p:cNvPr id="35858" name="AutoShape 18"/>
          <p:cNvSpPr>
            <a:spLocks noChangeArrowheads="1"/>
          </p:cNvSpPr>
          <p:nvPr/>
        </p:nvSpPr>
        <p:spPr bwMode="auto">
          <a:xfrm>
            <a:off x="4716463" y="2781300"/>
            <a:ext cx="2268537" cy="911225"/>
          </a:xfrm>
          <a:prstGeom prst="wedgeEllipseCallout">
            <a:avLst>
              <a:gd name="adj1" fmla="val 55597"/>
              <a:gd name="adj2" fmla="val 40940"/>
            </a:avLst>
          </a:prstGeom>
          <a:gradFill rotWithShape="1">
            <a:gsLst>
              <a:gs pos="0">
                <a:schemeClr val="hlink">
                  <a:gamma/>
                  <a:tint val="47451"/>
                  <a:invGamma/>
                </a:schemeClr>
              </a:gs>
              <a:gs pos="100000">
                <a:schemeClr val="hlink"/>
              </a:gs>
            </a:gsLst>
            <a:path path="rect">
              <a:fillToRect l="50000" t="50000" r="50000" b="50000"/>
            </a:path>
          </a:gradFill>
          <a:ln w="9525">
            <a:noFill/>
            <a:miter lim="800000"/>
            <a:headEnd/>
            <a:tailEnd/>
          </a:ln>
          <a:effectLst/>
        </p:spPr>
        <p:txBody>
          <a:bodyPr anchor="b"/>
          <a:lstStyle/>
          <a:p>
            <a:pPr algn="ctr">
              <a:defRPr/>
            </a:pPr>
            <a:r>
              <a:rPr lang="ja-JP" altLang="en-US" sz="3200" dirty="0">
                <a:solidFill>
                  <a:srgbClr val="FFFFFF"/>
                </a:solidFill>
                <a:ea typeface="HGS創英角ﾎﾟｯﾌﾟ体" pitchFamily="50" charset="-128"/>
              </a:rPr>
              <a:t>大切！</a:t>
            </a:r>
          </a:p>
        </p:txBody>
      </p:sp>
      <p:sp>
        <p:nvSpPr>
          <p:cNvPr id="26642" name="Text Box 19"/>
          <p:cNvSpPr txBox="1">
            <a:spLocks noChangeArrowheads="1"/>
          </p:cNvSpPr>
          <p:nvPr/>
        </p:nvSpPr>
        <p:spPr bwMode="auto">
          <a:xfrm>
            <a:off x="695325" y="38100"/>
            <a:ext cx="9969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600">
                <a:solidFill>
                  <a:schemeClr val="bg1"/>
                </a:solidFill>
                <a:latin typeface="Arial" charset="0"/>
                <a:ea typeface="ＭＳ 明朝" pitchFamily="17" charset="-128"/>
              </a:rPr>
              <a:t>たいせつ</a:t>
            </a:r>
          </a:p>
        </p:txBody>
      </p:sp>
      <p:graphicFrame>
        <p:nvGraphicFramePr>
          <p:cNvPr id="26643" name="Object 6"/>
          <p:cNvGraphicFramePr>
            <a:graphicFrameLocks noChangeAspect="1"/>
          </p:cNvGraphicFramePr>
          <p:nvPr/>
        </p:nvGraphicFramePr>
        <p:xfrm>
          <a:off x="179388" y="188913"/>
          <a:ext cx="812800" cy="825500"/>
        </p:xfrm>
        <a:graphic>
          <a:graphicData uri="http://schemas.openxmlformats.org/presentationml/2006/ole">
            <mc:AlternateContent xmlns:mc="http://schemas.openxmlformats.org/markup-compatibility/2006">
              <mc:Choice xmlns:v="urn:schemas-microsoft-com:vml" Requires="v">
                <p:oleObj name="Image" r:id="rId5" imgW="812412" imgH="825106" progId="PhotoshopElements.Image.2">
                  <p:embed/>
                </p:oleObj>
              </mc:Choice>
              <mc:Fallback>
                <p:oleObj name="Image" r:id="rId5" imgW="812412" imgH="825106" progId="PhotoshopElements.Image.2">
                  <p:embed/>
                  <p:pic>
                    <p:nvPicPr>
                      <p:cNvPr id="26643"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188913"/>
                        <a:ext cx="8128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644" name="Text Box 4"/>
          <p:cNvSpPr txBox="1">
            <a:spLocks noChangeArrowheads="1"/>
          </p:cNvSpPr>
          <p:nvPr/>
        </p:nvSpPr>
        <p:spPr bwMode="auto">
          <a:xfrm>
            <a:off x="971550" y="260350"/>
            <a:ext cx="40322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4400" b="1" dirty="0">
                <a:solidFill>
                  <a:srgbClr val="1C1C1C"/>
                </a:solidFill>
                <a:latin typeface="Arial" charset="0"/>
                <a:ea typeface="ＭＳ Ｐゴシック" pitchFamily="50" charset="-128"/>
              </a:rPr>
              <a:t>くすりの飲み方</a:t>
            </a:r>
          </a:p>
        </p:txBody>
      </p:sp>
      <p:graphicFrame>
        <p:nvGraphicFramePr>
          <p:cNvPr id="26645" name="オブジェクト 3"/>
          <p:cNvGraphicFramePr>
            <a:graphicFrameLocks noChangeAspect="1"/>
          </p:cNvGraphicFramePr>
          <p:nvPr/>
        </p:nvGraphicFramePr>
        <p:xfrm>
          <a:off x="4751388" y="228600"/>
          <a:ext cx="4392612" cy="2417763"/>
        </p:xfrm>
        <a:graphic>
          <a:graphicData uri="http://schemas.openxmlformats.org/presentationml/2006/ole">
            <mc:AlternateContent xmlns:mc="http://schemas.openxmlformats.org/markup-compatibility/2006">
              <mc:Choice xmlns:v="urn:schemas-microsoft-com:vml" Requires="v">
                <p:oleObj name="Image" r:id="rId7" imgW="1274741" imgH="700903" progId="PhotoshopElements.Image.2">
                  <p:embed/>
                </p:oleObj>
              </mc:Choice>
              <mc:Fallback>
                <p:oleObj name="Image" r:id="rId7" imgW="1274741" imgH="700903" progId="PhotoshopElements.Image.2">
                  <p:embed/>
                  <p:pic>
                    <p:nvPicPr>
                      <p:cNvPr id="26645" name="オブジェクト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51388" y="228600"/>
                        <a:ext cx="4392612" cy="2417763"/>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5" name="Group 21"/>
          <p:cNvGrpSpPr>
            <a:grpSpLocks/>
          </p:cNvGrpSpPr>
          <p:nvPr/>
        </p:nvGrpSpPr>
        <p:grpSpPr bwMode="auto">
          <a:xfrm>
            <a:off x="5068888" y="476250"/>
            <a:ext cx="3535362" cy="1490663"/>
            <a:chOff x="567" y="1925"/>
            <a:chExt cx="4173" cy="1687"/>
          </a:xfrm>
        </p:grpSpPr>
        <p:sp>
          <p:nvSpPr>
            <p:cNvPr id="26647" name="Freeform 22"/>
            <p:cNvSpPr>
              <a:spLocks/>
            </p:cNvSpPr>
            <p:nvPr/>
          </p:nvSpPr>
          <p:spPr bwMode="auto">
            <a:xfrm>
              <a:off x="567" y="2494"/>
              <a:ext cx="2721" cy="1118"/>
            </a:xfrm>
            <a:custGeom>
              <a:avLst/>
              <a:gdLst>
                <a:gd name="T0" fmla="*/ 0 w 2721"/>
                <a:gd name="T1" fmla="*/ 1118 h 1118"/>
                <a:gd name="T2" fmla="*/ 499 w 2721"/>
                <a:gd name="T3" fmla="*/ 75 h 1118"/>
                <a:gd name="T4" fmla="*/ 2086 w 2721"/>
                <a:gd name="T5" fmla="*/ 665 h 1118"/>
                <a:gd name="T6" fmla="*/ 2721 w 2721"/>
                <a:gd name="T7" fmla="*/ 982 h 11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21" h="1118">
                  <a:moveTo>
                    <a:pt x="0" y="1118"/>
                  </a:moveTo>
                  <a:cubicBezTo>
                    <a:pt x="75" y="634"/>
                    <a:pt x="151" y="150"/>
                    <a:pt x="499" y="75"/>
                  </a:cubicBezTo>
                  <a:cubicBezTo>
                    <a:pt x="847" y="0"/>
                    <a:pt x="1716" y="514"/>
                    <a:pt x="2086" y="665"/>
                  </a:cubicBezTo>
                  <a:cubicBezTo>
                    <a:pt x="2456" y="816"/>
                    <a:pt x="2615" y="937"/>
                    <a:pt x="2721" y="982"/>
                  </a:cubicBezTo>
                </a:path>
              </a:pathLst>
            </a:custGeom>
            <a:noFill/>
            <a:ln w="57150"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48" name="Freeform 23"/>
            <p:cNvSpPr>
              <a:spLocks/>
            </p:cNvSpPr>
            <p:nvPr/>
          </p:nvSpPr>
          <p:spPr bwMode="auto">
            <a:xfrm>
              <a:off x="3288" y="1925"/>
              <a:ext cx="1452" cy="1550"/>
            </a:xfrm>
            <a:custGeom>
              <a:avLst/>
              <a:gdLst>
                <a:gd name="T0" fmla="*/ 0 w 1452"/>
                <a:gd name="T1" fmla="*/ 1550 h 1550"/>
                <a:gd name="T2" fmla="*/ 363 w 1452"/>
                <a:gd name="T3" fmla="*/ 189 h 1550"/>
                <a:gd name="T4" fmla="*/ 1452 w 1452"/>
                <a:gd name="T5" fmla="*/ 416 h 1550"/>
                <a:gd name="T6" fmla="*/ 0 60000 65536"/>
                <a:gd name="T7" fmla="*/ 0 60000 65536"/>
                <a:gd name="T8" fmla="*/ 0 60000 65536"/>
              </a:gdLst>
              <a:ahLst/>
              <a:cxnLst>
                <a:cxn ang="T6">
                  <a:pos x="T0" y="T1"/>
                </a:cxn>
                <a:cxn ang="T7">
                  <a:pos x="T2" y="T3"/>
                </a:cxn>
                <a:cxn ang="T8">
                  <a:pos x="T4" y="T5"/>
                </a:cxn>
              </a:cxnLst>
              <a:rect l="0" t="0" r="r" b="b"/>
              <a:pathLst>
                <a:path w="1452" h="1550">
                  <a:moveTo>
                    <a:pt x="0" y="1550"/>
                  </a:moveTo>
                  <a:cubicBezTo>
                    <a:pt x="60" y="964"/>
                    <a:pt x="121" y="378"/>
                    <a:pt x="363" y="189"/>
                  </a:cubicBezTo>
                  <a:cubicBezTo>
                    <a:pt x="605" y="0"/>
                    <a:pt x="1028" y="208"/>
                    <a:pt x="1452" y="416"/>
                  </a:cubicBezTo>
                </a:path>
              </a:pathLst>
            </a:custGeom>
            <a:noFill/>
            <a:ln w="57150"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3"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strips(upRight)">
                                      <p:cBhvr>
                                        <p:cTn id="7" dur="5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タイトル 1"/>
          <p:cNvSpPr>
            <a:spLocks noGrp="1"/>
          </p:cNvSpPr>
          <p:nvPr>
            <p:ph type="title"/>
          </p:nvPr>
        </p:nvSpPr>
        <p:spPr>
          <a:xfrm>
            <a:off x="612775" y="228600"/>
            <a:ext cx="8153400" cy="824136"/>
          </a:xfrm>
        </p:spPr>
        <p:txBody>
          <a:bodyPr/>
          <a:lstStyle/>
          <a:p>
            <a:pPr eaLnBrk="1" hangingPunct="1"/>
            <a:r>
              <a:rPr lang="ja-JP" altLang="en-US" dirty="0"/>
              <a:t>クイズ</a:t>
            </a:r>
            <a:r>
              <a:rPr lang="en-US" altLang="ja-JP" dirty="0"/>
              <a:t>1</a:t>
            </a:r>
            <a:endParaRPr lang="ja-JP" altLang="en-US" dirty="0"/>
          </a:p>
        </p:txBody>
      </p:sp>
      <p:sp>
        <p:nvSpPr>
          <p:cNvPr id="10243" name="コンテンツ プレースホルダ 2"/>
          <p:cNvSpPr>
            <a:spLocks noGrp="1"/>
          </p:cNvSpPr>
          <p:nvPr>
            <p:ph sz="quarter" idx="1"/>
          </p:nvPr>
        </p:nvSpPr>
        <p:spPr>
          <a:xfrm>
            <a:off x="899591" y="1928813"/>
            <a:ext cx="7587183" cy="4114800"/>
          </a:xfrm>
        </p:spPr>
        <p:txBody>
          <a:bodyPr/>
          <a:lstStyle/>
          <a:p>
            <a:pPr eaLnBrk="1" hangingPunct="1">
              <a:buFontTx/>
              <a:buNone/>
            </a:pPr>
            <a:r>
              <a:rPr lang="ja-JP" altLang="en-US"/>
              <a:t>種類が違うのはどれ？</a:t>
            </a:r>
          </a:p>
        </p:txBody>
      </p:sp>
      <p:pic>
        <p:nvPicPr>
          <p:cNvPr id="4100" name="図 3" descr="サンマ.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7188" y="3857625"/>
            <a:ext cx="2578100"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図 5" descr="シロナガスクジラ.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86438" y="3214688"/>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図 6" descr="サメ.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14688" y="3714750"/>
            <a:ext cx="2357437"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248" name="Object 3"/>
          <p:cNvGraphicFramePr>
            <a:graphicFrameLocks noChangeAspect="1"/>
          </p:cNvGraphicFramePr>
          <p:nvPr>
            <p:extLst>
              <p:ext uri="{D42A27DB-BD31-4B8C-83A1-F6EECF244321}">
                <p14:modId xmlns:p14="http://schemas.microsoft.com/office/powerpoint/2010/main" val="2689112195"/>
              </p:ext>
            </p:extLst>
          </p:nvPr>
        </p:nvGraphicFramePr>
        <p:xfrm>
          <a:off x="0" y="1772816"/>
          <a:ext cx="952500" cy="914400"/>
        </p:xfrm>
        <a:graphic>
          <a:graphicData uri="http://schemas.openxmlformats.org/presentationml/2006/ole">
            <mc:AlternateContent xmlns:mc="http://schemas.openxmlformats.org/markup-compatibility/2006">
              <mc:Choice xmlns:v="urn:schemas-microsoft-com:vml" Requires="v">
                <p:oleObj name="Image" r:id="rId6" imgW="952045" imgH="913963" progId="">
                  <p:embed/>
                </p:oleObj>
              </mc:Choice>
              <mc:Fallback>
                <p:oleObj name="Image" r:id="rId6" imgW="952045" imgH="913963" progId="">
                  <p:embed/>
                  <p:pic>
                    <p:nvPicPr>
                      <p:cNvPr id="10248"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772816"/>
                        <a:ext cx="9525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 name="図 2">
            <a:extLst>
              <a:ext uri="{FF2B5EF4-FFF2-40B4-BE49-F238E27FC236}">
                <a16:creationId xmlns:a16="http://schemas.microsoft.com/office/drawing/2014/main" id="{F46A5363-2628-289D-0AD7-7027BCF9FD46}"/>
              </a:ext>
            </a:extLst>
          </p:cNvPr>
          <p:cNvPicPr>
            <a:picLocks noChangeAspect="1"/>
          </p:cNvPicPr>
          <p:nvPr/>
        </p:nvPicPr>
        <p:blipFill>
          <a:blip r:embed="rId8"/>
          <a:stretch>
            <a:fillRect/>
          </a:stretch>
        </p:blipFill>
        <p:spPr>
          <a:xfrm>
            <a:off x="7884368" y="6335087"/>
            <a:ext cx="1087483" cy="4091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1000"/>
                                        <p:tgtEl>
                                          <p:spTgt spid="4100"/>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10246"/>
                                        </p:tgtEl>
                                        <p:attrNameLst>
                                          <p:attrName>style.visibility</p:attrName>
                                        </p:attrNameLst>
                                      </p:cBhvr>
                                      <p:to>
                                        <p:strVal val="visible"/>
                                      </p:to>
                                    </p:set>
                                    <p:animEffect transition="in" filter="fade">
                                      <p:cBhvr>
                                        <p:cTn id="11" dur="1000"/>
                                        <p:tgtEl>
                                          <p:spTgt spid="10246"/>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4102"/>
                                        </p:tgtEl>
                                        <p:attrNameLst>
                                          <p:attrName>style.visibility</p:attrName>
                                        </p:attrNameLst>
                                      </p:cBhvr>
                                      <p:to>
                                        <p:strVal val="visible"/>
                                      </p:to>
                                    </p:set>
                                    <p:animEffect transition="in" filter="fade">
                                      <p:cBhvr>
                                        <p:cTn id="15" dur="10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1D6E72B-6383-FE84-C731-9183B6E75CF5}"/>
              </a:ext>
            </a:extLst>
          </p:cNvPr>
          <p:cNvSpPr txBox="1"/>
          <p:nvPr/>
        </p:nvSpPr>
        <p:spPr>
          <a:xfrm>
            <a:off x="683568" y="246073"/>
            <a:ext cx="3845925" cy="76944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4400" b="0" i="0" u="none" strike="noStrike" kern="1200" cap="none" spc="0" normalizeH="0" baseline="0" noProof="0" dirty="0">
                <a:ln>
                  <a:noFill/>
                </a:ln>
                <a:solidFill>
                  <a:srgbClr val="968C8C">
                    <a:lumMod val="75000"/>
                  </a:srgbClr>
                </a:solidFill>
                <a:effectLst/>
                <a:uLnTx/>
                <a:uFillTx/>
                <a:latin typeface="Arial" charset="0"/>
                <a:ea typeface="ＭＳ Ｐゴシック" pitchFamily="50" charset="-128"/>
                <a:cs typeface="+mn-cs"/>
              </a:rPr>
              <a:t>オーバードーズ</a:t>
            </a:r>
            <a:endParaRPr kumimoji="1" lang="ja-JP" altLang="en-US" sz="4000" b="0" i="0" u="none" strike="noStrike" kern="1200" cap="none" spc="0" normalizeH="0" baseline="0" noProof="0" dirty="0">
              <a:ln>
                <a:noFill/>
              </a:ln>
              <a:solidFill>
                <a:srgbClr val="968C8C">
                  <a:lumMod val="75000"/>
                </a:srgbClr>
              </a:solidFill>
              <a:effectLst/>
              <a:uLnTx/>
              <a:uFillTx/>
              <a:latin typeface="Arial" charset="0"/>
              <a:ea typeface="ＭＳ Ｐゴシック" pitchFamily="50" charset="-128"/>
              <a:cs typeface="+mn-cs"/>
            </a:endParaRPr>
          </a:p>
        </p:txBody>
      </p:sp>
      <p:cxnSp>
        <p:nvCxnSpPr>
          <p:cNvPr id="4" name="直線コネクタ 3">
            <a:extLst>
              <a:ext uri="{FF2B5EF4-FFF2-40B4-BE49-F238E27FC236}">
                <a16:creationId xmlns:a16="http://schemas.microsoft.com/office/drawing/2014/main" id="{7367B4BD-3D87-217E-1E1F-BAEC5862B876}"/>
              </a:ext>
            </a:extLst>
          </p:cNvPr>
          <p:cNvCxnSpPr>
            <a:cxnSpLocks/>
          </p:cNvCxnSpPr>
          <p:nvPr/>
        </p:nvCxnSpPr>
        <p:spPr>
          <a:xfrm>
            <a:off x="2277418" y="4451688"/>
            <a:ext cx="0" cy="2160239"/>
          </a:xfrm>
          <a:prstGeom prst="line">
            <a:avLst/>
          </a:prstGeom>
          <a:ln w="50800"/>
        </p:spPr>
        <p:style>
          <a:lnRef idx="1">
            <a:schemeClr val="dk1"/>
          </a:lnRef>
          <a:fillRef idx="0">
            <a:schemeClr val="dk1"/>
          </a:fillRef>
          <a:effectRef idx="0">
            <a:schemeClr val="dk1"/>
          </a:effectRef>
          <a:fontRef idx="minor">
            <a:schemeClr val="tx1"/>
          </a:fontRef>
        </p:style>
      </p:cxnSp>
      <p:cxnSp>
        <p:nvCxnSpPr>
          <p:cNvPr id="6" name="直線コネクタ 5">
            <a:extLst>
              <a:ext uri="{FF2B5EF4-FFF2-40B4-BE49-F238E27FC236}">
                <a16:creationId xmlns:a16="http://schemas.microsoft.com/office/drawing/2014/main" id="{4852B939-3898-F689-7642-FBB9AEAEC48A}"/>
              </a:ext>
            </a:extLst>
          </p:cNvPr>
          <p:cNvCxnSpPr>
            <a:cxnSpLocks/>
          </p:cNvCxnSpPr>
          <p:nvPr/>
        </p:nvCxnSpPr>
        <p:spPr>
          <a:xfrm>
            <a:off x="2277418" y="6611927"/>
            <a:ext cx="5318918" cy="0"/>
          </a:xfrm>
          <a:prstGeom prst="line">
            <a:avLst/>
          </a:prstGeom>
          <a:ln w="50800"/>
        </p:spPr>
        <p:style>
          <a:lnRef idx="1">
            <a:schemeClr val="dk1"/>
          </a:lnRef>
          <a:fillRef idx="0">
            <a:schemeClr val="dk1"/>
          </a:fillRef>
          <a:effectRef idx="0">
            <a:schemeClr val="dk1"/>
          </a:effectRef>
          <a:fontRef idx="minor">
            <a:schemeClr val="tx1"/>
          </a:fontRef>
        </p:style>
      </p:cxnSp>
      <p:sp>
        <p:nvSpPr>
          <p:cNvPr id="7" name="正方形/長方形 6">
            <a:extLst>
              <a:ext uri="{FF2B5EF4-FFF2-40B4-BE49-F238E27FC236}">
                <a16:creationId xmlns:a16="http://schemas.microsoft.com/office/drawing/2014/main" id="{600D7BC9-9D89-E19C-479B-C4905FFB94F6}"/>
              </a:ext>
            </a:extLst>
          </p:cNvPr>
          <p:cNvSpPr/>
          <p:nvPr/>
        </p:nvSpPr>
        <p:spPr>
          <a:xfrm>
            <a:off x="2302038" y="6034189"/>
            <a:ext cx="5318907" cy="5777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Tw Cen MT"/>
              <a:ea typeface="HGPｺﾞｼｯｸE" panose="020B0900000000000000" pitchFamily="50" charset="-128"/>
              <a:cs typeface="+mn-cs"/>
            </a:endParaRPr>
          </a:p>
        </p:txBody>
      </p:sp>
      <p:sp>
        <p:nvSpPr>
          <p:cNvPr id="8" name="正方形/長方形 7">
            <a:extLst>
              <a:ext uri="{FF2B5EF4-FFF2-40B4-BE49-F238E27FC236}">
                <a16:creationId xmlns:a16="http://schemas.microsoft.com/office/drawing/2014/main" id="{DCE36005-BE66-9479-F27A-F911E93708A1}"/>
              </a:ext>
            </a:extLst>
          </p:cNvPr>
          <p:cNvSpPr/>
          <p:nvPr/>
        </p:nvSpPr>
        <p:spPr>
          <a:xfrm>
            <a:off x="2302026" y="5481569"/>
            <a:ext cx="5318907" cy="577738"/>
          </a:xfrm>
          <a:prstGeom prst="rect">
            <a:avLst/>
          </a:prstGeom>
          <a:solidFill>
            <a:srgbClr val="83C5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Tw Cen MT"/>
              <a:ea typeface="HGPｺﾞｼｯｸE" panose="020B0900000000000000" pitchFamily="50" charset="-128"/>
              <a:cs typeface="+mn-cs"/>
            </a:endParaRPr>
          </a:p>
        </p:txBody>
      </p:sp>
      <p:sp>
        <p:nvSpPr>
          <p:cNvPr id="9" name="正方形/長方形 8">
            <a:extLst>
              <a:ext uri="{FF2B5EF4-FFF2-40B4-BE49-F238E27FC236}">
                <a16:creationId xmlns:a16="http://schemas.microsoft.com/office/drawing/2014/main" id="{0AFAC9BF-6E1A-FC2E-4DA2-DBF70573A553}"/>
              </a:ext>
            </a:extLst>
          </p:cNvPr>
          <p:cNvSpPr/>
          <p:nvPr/>
        </p:nvSpPr>
        <p:spPr>
          <a:xfrm>
            <a:off x="2302026" y="4451687"/>
            <a:ext cx="5318905" cy="1055001"/>
          </a:xfrm>
          <a:prstGeom prst="rect">
            <a:avLst/>
          </a:prstGeom>
          <a:gradFill>
            <a:gsLst>
              <a:gs pos="23000">
                <a:srgbClr val="FF5050"/>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Tw Cen MT"/>
              <a:ea typeface="HGPｺﾞｼｯｸE" panose="020B0900000000000000" pitchFamily="50" charset="-128"/>
              <a:cs typeface="+mn-cs"/>
            </a:endParaRPr>
          </a:p>
        </p:txBody>
      </p:sp>
      <p:sp>
        <p:nvSpPr>
          <p:cNvPr id="3" name="テキスト ボックス 2">
            <a:extLst>
              <a:ext uri="{FF2B5EF4-FFF2-40B4-BE49-F238E27FC236}">
                <a16:creationId xmlns:a16="http://schemas.microsoft.com/office/drawing/2014/main" id="{F57DF706-AB3C-F209-0342-F25BEF3A0ABB}"/>
              </a:ext>
            </a:extLst>
          </p:cNvPr>
          <p:cNvSpPr txBox="1"/>
          <p:nvPr/>
        </p:nvSpPr>
        <p:spPr>
          <a:xfrm>
            <a:off x="683568" y="1412769"/>
            <a:ext cx="7526419" cy="3024867"/>
          </a:xfrm>
          <a:prstGeom prst="rect">
            <a:avLst/>
          </a:prstGeom>
          <a:noFill/>
        </p:spPr>
        <p:txBody>
          <a:bodyPr wrap="none" rtlCol="0">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rPr>
              <a:t>薬を決められた量の何倍ものんでしまうこと</a:t>
            </a:r>
            <a:endParaRPr kumimoji="1" lang="en-US" altLang="ja-JP" sz="28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a:p>
            <a:pPr marL="342900" marR="0" lvl="0" indent="-342900"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1" lang="en-US" altLang="ja-JP" sz="28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rPr>
              <a:t>SNS</a:t>
            </a:r>
            <a:r>
              <a:rPr kumimoji="1" lang="ja-JP" altLang="en-US" sz="28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rPr>
              <a:t>などに気持ちよくなる、すっきりするなどの</a:t>
            </a:r>
            <a:endParaRPr kumimoji="1" lang="en-US" altLang="ja-JP" sz="28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rPr>
              <a:t>　　まちがった情報</a:t>
            </a:r>
            <a:endParaRPr kumimoji="1" lang="en-US" altLang="ja-JP" sz="28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a:p>
            <a:pPr marL="342900" marR="0" lvl="0" indent="-342900"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1" lang="ja-JP" altLang="en-US" sz="28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rPr>
              <a:t>現実から逃げ出したい</a:t>
            </a:r>
            <a:endParaRPr kumimoji="1" lang="en-US" altLang="ja-JP" sz="28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a:p>
            <a:pPr marL="342900" marR="0" lvl="0" indent="-342900"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1" lang="ja-JP" altLang="en-US" sz="28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rPr>
              <a:t>楽になりたい</a:t>
            </a:r>
            <a:endParaRPr kumimoji="1" lang="en-US" altLang="ja-JP" sz="24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25" name="フリーフォーム: 図形 24">
            <a:extLst>
              <a:ext uri="{FF2B5EF4-FFF2-40B4-BE49-F238E27FC236}">
                <a16:creationId xmlns:a16="http://schemas.microsoft.com/office/drawing/2014/main" id="{7733F7DC-DE36-ED3D-2642-13FC367CE62F}"/>
              </a:ext>
            </a:extLst>
          </p:cNvPr>
          <p:cNvSpPr/>
          <p:nvPr/>
        </p:nvSpPr>
        <p:spPr>
          <a:xfrm>
            <a:off x="2302014" y="4114307"/>
            <a:ext cx="3615899" cy="2497620"/>
          </a:xfrm>
          <a:custGeom>
            <a:avLst/>
            <a:gdLst>
              <a:gd name="connsiteX0" fmla="*/ 0 w 1963270"/>
              <a:gd name="connsiteY0" fmla="*/ 2536025 h 2536025"/>
              <a:gd name="connsiteX1" fmla="*/ 632012 w 1963270"/>
              <a:gd name="connsiteY1" fmla="*/ 1312343 h 2536025"/>
              <a:gd name="connsiteX2" fmla="*/ 1156447 w 1963270"/>
              <a:gd name="connsiteY2" fmla="*/ 639990 h 2536025"/>
              <a:gd name="connsiteX3" fmla="*/ 1801906 w 1963270"/>
              <a:gd name="connsiteY3" fmla="*/ 88661 h 2536025"/>
              <a:gd name="connsiteX4" fmla="*/ 1963270 w 1963270"/>
              <a:gd name="connsiteY4" fmla="*/ 7978 h 2536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3270" h="2536025">
                <a:moveTo>
                  <a:pt x="0" y="2536025"/>
                </a:moveTo>
                <a:cubicBezTo>
                  <a:pt x="219635" y="2082187"/>
                  <a:pt x="439271" y="1628349"/>
                  <a:pt x="632012" y="1312343"/>
                </a:cubicBezTo>
                <a:cubicBezTo>
                  <a:pt x="824753" y="996337"/>
                  <a:pt x="961465" y="843937"/>
                  <a:pt x="1156447" y="639990"/>
                </a:cubicBezTo>
                <a:cubicBezTo>
                  <a:pt x="1351429" y="436043"/>
                  <a:pt x="1667436" y="193996"/>
                  <a:pt x="1801906" y="88661"/>
                </a:cubicBezTo>
                <a:cubicBezTo>
                  <a:pt x="1936376" y="-16674"/>
                  <a:pt x="1949823" y="-4348"/>
                  <a:pt x="1963270" y="7978"/>
                </a:cubicBezTo>
              </a:path>
            </a:pathLst>
          </a:custGeom>
          <a:noFill/>
          <a:ln w="508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Tw Cen MT"/>
              <a:ea typeface="HGPｺﾞｼｯｸE" panose="020B0900000000000000" pitchFamily="50" charset="-128"/>
              <a:cs typeface="+mn-cs"/>
            </a:endParaRPr>
          </a:p>
        </p:txBody>
      </p:sp>
      <p:grpSp>
        <p:nvGrpSpPr>
          <p:cNvPr id="10" name="グループ化 9">
            <a:extLst>
              <a:ext uri="{FF2B5EF4-FFF2-40B4-BE49-F238E27FC236}">
                <a16:creationId xmlns:a16="http://schemas.microsoft.com/office/drawing/2014/main" id="{9C24663D-F2B7-9741-939E-9F1EB5CB0FBC}"/>
              </a:ext>
            </a:extLst>
          </p:cNvPr>
          <p:cNvGrpSpPr/>
          <p:nvPr/>
        </p:nvGrpSpPr>
        <p:grpSpPr>
          <a:xfrm>
            <a:off x="5801479" y="2970612"/>
            <a:ext cx="2436090" cy="1458327"/>
            <a:chOff x="5798492" y="3169904"/>
            <a:chExt cx="2436090" cy="1458327"/>
          </a:xfrm>
        </p:grpSpPr>
        <p:sp>
          <p:nvSpPr>
            <p:cNvPr id="27" name="爆発: 8 pt 26">
              <a:extLst>
                <a:ext uri="{FF2B5EF4-FFF2-40B4-BE49-F238E27FC236}">
                  <a16:creationId xmlns:a16="http://schemas.microsoft.com/office/drawing/2014/main" id="{2C2768D3-3174-4D11-CF97-710860DB48CC}"/>
                </a:ext>
              </a:extLst>
            </p:cNvPr>
            <p:cNvSpPr/>
            <p:nvPr/>
          </p:nvSpPr>
          <p:spPr>
            <a:xfrm>
              <a:off x="5798492" y="3169904"/>
              <a:ext cx="2436090" cy="1458327"/>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Tw Cen MT"/>
                <a:ea typeface="HGPｺﾞｼｯｸE" panose="020B0900000000000000" pitchFamily="50" charset="-128"/>
                <a:cs typeface="+mn-cs"/>
              </a:endParaRPr>
            </a:p>
          </p:txBody>
        </p:sp>
        <p:sp>
          <p:nvSpPr>
            <p:cNvPr id="5" name="テキスト ボックス 4">
              <a:extLst>
                <a:ext uri="{FF2B5EF4-FFF2-40B4-BE49-F238E27FC236}">
                  <a16:creationId xmlns:a16="http://schemas.microsoft.com/office/drawing/2014/main" id="{9EF501CB-3DFF-2FA7-C3C3-CA14035F6C0B}"/>
                </a:ext>
              </a:extLst>
            </p:cNvPr>
            <p:cNvSpPr txBox="1"/>
            <p:nvPr/>
          </p:nvSpPr>
          <p:spPr>
            <a:xfrm>
              <a:off x="6209076" y="3553852"/>
              <a:ext cx="1891316"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a:ln>
                    <a:noFill/>
                  </a:ln>
                  <a:solidFill>
                    <a:prstClr val="white"/>
                  </a:solidFill>
                  <a:effectLst/>
                  <a:uLnTx/>
                  <a:uFillTx/>
                  <a:latin typeface="HG創英角ﾎﾟｯﾌﾟ体" panose="040B0A09000000000000" pitchFamily="49" charset="-128"/>
                  <a:ea typeface="HG創英角ﾎﾟｯﾌﾟ体" panose="040B0A09000000000000" pitchFamily="49" charset="-128"/>
                  <a:cs typeface="+mn-cs"/>
                </a:rPr>
                <a:t>キケン！</a:t>
              </a:r>
            </a:p>
          </p:txBody>
        </p:sp>
      </p:grpSp>
      <p:sp>
        <p:nvSpPr>
          <p:cNvPr id="11" name="フリーフォーム: 図形 10">
            <a:extLst>
              <a:ext uri="{FF2B5EF4-FFF2-40B4-BE49-F238E27FC236}">
                <a16:creationId xmlns:a16="http://schemas.microsoft.com/office/drawing/2014/main" id="{B8DA1622-859C-B57A-F84C-18D8B353B135}"/>
              </a:ext>
            </a:extLst>
          </p:cNvPr>
          <p:cNvSpPr/>
          <p:nvPr/>
        </p:nvSpPr>
        <p:spPr>
          <a:xfrm>
            <a:off x="2386633" y="3903487"/>
            <a:ext cx="3447288" cy="2637381"/>
          </a:xfrm>
          <a:custGeom>
            <a:avLst/>
            <a:gdLst>
              <a:gd name="connsiteX0" fmla="*/ 0 w 1963270"/>
              <a:gd name="connsiteY0" fmla="*/ 2536025 h 2536025"/>
              <a:gd name="connsiteX1" fmla="*/ 632012 w 1963270"/>
              <a:gd name="connsiteY1" fmla="*/ 1312343 h 2536025"/>
              <a:gd name="connsiteX2" fmla="*/ 1156447 w 1963270"/>
              <a:gd name="connsiteY2" fmla="*/ 639990 h 2536025"/>
              <a:gd name="connsiteX3" fmla="*/ 1801906 w 1963270"/>
              <a:gd name="connsiteY3" fmla="*/ 88661 h 2536025"/>
              <a:gd name="connsiteX4" fmla="*/ 1963270 w 1963270"/>
              <a:gd name="connsiteY4" fmla="*/ 7978 h 2536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3270" h="2536025">
                <a:moveTo>
                  <a:pt x="0" y="2536025"/>
                </a:moveTo>
                <a:cubicBezTo>
                  <a:pt x="219635" y="2082187"/>
                  <a:pt x="439271" y="1628349"/>
                  <a:pt x="632012" y="1312343"/>
                </a:cubicBezTo>
                <a:cubicBezTo>
                  <a:pt x="824753" y="996337"/>
                  <a:pt x="961465" y="843937"/>
                  <a:pt x="1156447" y="639990"/>
                </a:cubicBezTo>
                <a:cubicBezTo>
                  <a:pt x="1351429" y="436043"/>
                  <a:pt x="1667436" y="193996"/>
                  <a:pt x="1801906" y="88661"/>
                </a:cubicBezTo>
                <a:cubicBezTo>
                  <a:pt x="1936376" y="-16674"/>
                  <a:pt x="1949823" y="-4348"/>
                  <a:pt x="1963270" y="7978"/>
                </a:cubicBezTo>
              </a:path>
            </a:pathLst>
          </a:custGeom>
          <a:noFill/>
          <a:ln w="508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Tw Cen MT"/>
              <a:ea typeface="HGPｺﾞｼｯｸE" panose="020B0900000000000000" pitchFamily="50" charset="-128"/>
              <a:cs typeface="+mn-cs"/>
            </a:endParaRPr>
          </a:p>
        </p:txBody>
      </p:sp>
      <p:sp>
        <p:nvSpPr>
          <p:cNvPr id="12" name="フリーフォーム: 図形 11">
            <a:extLst>
              <a:ext uri="{FF2B5EF4-FFF2-40B4-BE49-F238E27FC236}">
                <a16:creationId xmlns:a16="http://schemas.microsoft.com/office/drawing/2014/main" id="{54DCE6A1-AF48-2617-325F-BB2F2908A04C}"/>
              </a:ext>
            </a:extLst>
          </p:cNvPr>
          <p:cNvSpPr/>
          <p:nvPr/>
        </p:nvSpPr>
        <p:spPr>
          <a:xfrm>
            <a:off x="2291410" y="3588680"/>
            <a:ext cx="3482479" cy="3024867"/>
          </a:xfrm>
          <a:custGeom>
            <a:avLst/>
            <a:gdLst>
              <a:gd name="connsiteX0" fmla="*/ 0 w 1963270"/>
              <a:gd name="connsiteY0" fmla="*/ 2536025 h 2536025"/>
              <a:gd name="connsiteX1" fmla="*/ 632012 w 1963270"/>
              <a:gd name="connsiteY1" fmla="*/ 1312343 h 2536025"/>
              <a:gd name="connsiteX2" fmla="*/ 1156447 w 1963270"/>
              <a:gd name="connsiteY2" fmla="*/ 639990 h 2536025"/>
              <a:gd name="connsiteX3" fmla="*/ 1801906 w 1963270"/>
              <a:gd name="connsiteY3" fmla="*/ 88661 h 2536025"/>
              <a:gd name="connsiteX4" fmla="*/ 1963270 w 1963270"/>
              <a:gd name="connsiteY4" fmla="*/ 7978 h 2536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3270" h="2536025">
                <a:moveTo>
                  <a:pt x="0" y="2536025"/>
                </a:moveTo>
                <a:cubicBezTo>
                  <a:pt x="219635" y="2082187"/>
                  <a:pt x="439271" y="1628349"/>
                  <a:pt x="632012" y="1312343"/>
                </a:cubicBezTo>
                <a:cubicBezTo>
                  <a:pt x="824753" y="996337"/>
                  <a:pt x="961465" y="843937"/>
                  <a:pt x="1156447" y="639990"/>
                </a:cubicBezTo>
                <a:cubicBezTo>
                  <a:pt x="1351429" y="436043"/>
                  <a:pt x="1667436" y="193996"/>
                  <a:pt x="1801906" y="88661"/>
                </a:cubicBezTo>
                <a:cubicBezTo>
                  <a:pt x="1936376" y="-16674"/>
                  <a:pt x="1949823" y="-4348"/>
                  <a:pt x="1963270" y="7978"/>
                </a:cubicBezTo>
              </a:path>
            </a:pathLst>
          </a:custGeom>
          <a:noFill/>
          <a:ln w="508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Tw Cen MT"/>
              <a:ea typeface="HGPｺﾞｼｯｸE" panose="020B0900000000000000" pitchFamily="50" charset="-128"/>
              <a:cs typeface="+mn-cs"/>
            </a:endParaRPr>
          </a:p>
        </p:txBody>
      </p:sp>
      <p:pic>
        <p:nvPicPr>
          <p:cNvPr id="13" name="図 12">
            <a:extLst>
              <a:ext uri="{FF2B5EF4-FFF2-40B4-BE49-F238E27FC236}">
                <a16:creationId xmlns:a16="http://schemas.microsoft.com/office/drawing/2014/main" id="{21A1A3F4-C192-F2F3-DFA0-6CB68928E73C}"/>
              </a:ext>
            </a:extLst>
          </p:cNvPr>
          <p:cNvPicPr>
            <a:picLocks noChangeAspect="1"/>
          </p:cNvPicPr>
          <p:nvPr/>
        </p:nvPicPr>
        <p:blipFill>
          <a:blip r:embed="rId3"/>
          <a:stretch>
            <a:fillRect/>
          </a:stretch>
        </p:blipFill>
        <p:spPr>
          <a:xfrm>
            <a:off x="7855417" y="6331580"/>
            <a:ext cx="1072682" cy="403583"/>
          </a:xfrm>
          <a:prstGeom prst="rect">
            <a:avLst/>
          </a:prstGeom>
        </p:spPr>
      </p:pic>
    </p:spTree>
    <p:extLst>
      <p:ext uri="{BB962C8B-B14F-4D97-AF65-F5344CB8AC3E}">
        <p14:creationId xmlns:p14="http://schemas.microsoft.com/office/powerpoint/2010/main" val="2569523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8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8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8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1"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2860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AutoShape 3"/>
          <p:cNvSpPr>
            <a:spLocks noChangeArrowheads="1"/>
          </p:cNvSpPr>
          <p:nvPr/>
        </p:nvSpPr>
        <p:spPr bwMode="auto">
          <a:xfrm>
            <a:off x="323850" y="404813"/>
            <a:ext cx="8208963" cy="3024187"/>
          </a:xfrm>
          <a:prstGeom prst="wedgeRoundRectCallout">
            <a:avLst>
              <a:gd name="adj1" fmla="val -106"/>
              <a:gd name="adj2" fmla="val 71731"/>
              <a:gd name="adj3" fmla="val 16667"/>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8000" b="1">
                <a:solidFill>
                  <a:srgbClr val="1C1C1C"/>
                </a:solidFill>
                <a:latin typeface="Arial" charset="0"/>
                <a:ea typeface="ＭＳ ゴシック" pitchFamily="49" charset="-128"/>
              </a:rPr>
              <a:t>くすりの</a:t>
            </a:r>
          </a:p>
          <a:p>
            <a:pPr eaLnBrk="1" hangingPunct="1">
              <a:spcBef>
                <a:spcPct val="0"/>
              </a:spcBef>
              <a:buClrTx/>
              <a:buSzTx/>
              <a:buFontTx/>
              <a:buNone/>
            </a:pPr>
            <a:r>
              <a:rPr lang="ja-JP" altLang="en-US" sz="8000" b="1">
                <a:solidFill>
                  <a:srgbClr val="1C1C1C"/>
                </a:solidFill>
                <a:latin typeface="Arial" charset="0"/>
                <a:ea typeface="ＭＳ ゴシック" pitchFamily="49" charset="-128"/>
              </a:rPr>
              <a:t>　　　種類と形</a:t>
            </a:r>
          </a:p>
        </p:txBody>
      </p:sp>
      <p:sp>
        <p:nvSpPr>
          <p:cNvPr id="27652" name="Text Box 6"/>
          <p:cNvSpPr txBox="1">
            <a:spLocks noChangeArrowheads="1"/>
          </p:cNvSpPr>
          <p:nvPr/>
        </p:nvSpPr>
        <p:spPr bwMode="auto">
          <a:xfrm>
            <a:off x="4013200" y="1671638"/>
            <a:ext cx="37353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800">
                <a:latin typeface="Arial" charset="0"/>
                <a:ea typeface="ＭＳ Ｐゴシック" pitchFamily="50" charset="-128"/>
              </a:rPr>
              <a:t>しゅ　　　　るい　　　　　　　　　　かたち</a:t>
            </a:r>
          </a:p>
        </p:txBody>
      </p:sp>
      <p:sp>
        <p:nvSpPr>
          <p:cNvPr id="27653" name="Text Box 7"/>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50000"/>
              </a:spcBef>
              <a:buClrTx/>
              <a:buSzTx/>
              <a:buFontTx/>
              <a:buNone/>
            </a:pPr>
            <a:r>
              <a:rPr lang="ja-JP" altLang="en-US" sz="1200">
                <a:latin typeface="Times New Roman" pitchFamily="18" charset="0"/>
                <a:ea typeface="ＭＳ Ｐゴシック" pitchFamily="50" charset="-128"/>
              </a:rPr>
              <a:t>くすりの適正使用協議会</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674" name="Object 2"/>
          <p:cNvGraphicFramePr>
            <a:graphicFrameLocks noChangeAspect="1"/>
          </p:cNvGraphicFramePr>
          <p:nvPr/>
        </p:nvGraphicFramePr>
        <p:xfrm>
          <a:off x="431800" y="188913"/>
          <a:ext cx="1016000" cy="901700"/>
        </p:xfrm>
        <a:graphic>
          <a:graphicData uri="http://schemas.openxmlformats.org/presentationml/2006/ole">
            <mc:AlternateContent xmlns:mc="http://schemas.openxmlformats.org/markup-compatibility/2006">
              <mc:Choice xmlns:v="urn:schemas-microsoft-com:vml" Requires="v">
                <p:oleObj name="Image" r:id="rId3" imgW="1015515" imgH="901587" progId="">
                  <p:embed/>
                </p:oleObj>
              </mc:Choice>
              <mc:Fallback>
                <p:oleObj name="Image" r:id="rId3" imgW="1015515" imgH="901587" progId="">
                  <p:embed/>
                  <p:pic>
                    <p:nvPicPr>
                      <p:cNvPr id="28674"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800" y="188913"/>
                        <a:ext cx="1016000"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675" name="Text Box 3"/>
          <p:cNvSpPr txBox="1">
            <a:spLocks noChangeArrowheads="1"/>
          </p:cNvSpPr>
          <p:nvPr/>
        </p:nvSpPr>
        <p:spPr bwMode="auto">
          <a:xfrm>
            <a:off x="1692275" y="261938"/>
            <a:ext cx="608012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lnSpc>
                <a:spcPct val="120000"/>
              </a:lnSpc>
              <a:spcBef>
                <a:spcPct val="0"/>
              </a:spcBef>
              <a:buClrTx/>
              <a:buSzTx/>
              <a:buFontTx/>
              <a:buNone/>
            </a:pPr>
            <a:r>
              <a:rPr lang="ja-JP" altLang="en-US" sz="4000" b="1">
                <a:solidFill>
                  <a:srgbClr val="1C1C1C"/>
                </a:solidFill>
                <a:latin typeface="Arial" charset="0"/>
                <a:ea typeface="ＭＳ Ｐゴシック" pitchFamily="50" charset="-128"/>
              </a:rPr>
              <a:t>くすりの種類には、</a:t>
            </a:r>
          </a:p>
          <a:p>
            <a:pPr eaLnBrk="1" hangingPunct="1">
              <a:lnSpc>
                <a:spcPct val="120000"/>
              </a:lnSpc>
              <a:spcBef>
                <a:spcPct val="0"/>
              </a:spcBef>
              <a:buClrTx/>
              <a:buSzTx/>
              <a:buFontTx/>
              <a:buNone/>
            </a:pPr>
            <a:r>
              <a:rPr lang="ja-JP" altLang="en-US" sz="4000" b="1">
                <a:solidFill>
                  <a:srgbClr val="1C1C1C"/>
                </a:solidFill>
                <a:latin typeface="Arial" charset="0"/>
                <a:ea typeface="ＭＳ Ｐゴシック" pitchFamily="50" charset="-128"/>
              </a:rPr>
              <a:t>　　　　どんな物があるの？</a:t>
            </a:r>
          </a:p>
        </p:txBody>
      </p:sp>
      <p:graphicFrame>
        <p:nvGraphicFramePr>
          <p:cNvPr id="28676" name="Object 4"/>
          <p:cNvGraphicFramePr>
            <a:graphicFrameLocks noChangeAspect="1"/>
          </p:cNvGraphicFramePr>
          <p:nvPr/>
        </p:nvGraphicFramePr>
        <p:xfrm>
          <a:off x="3311525" y="2881313"/>
          <a:ext cx="5641975" cy="3976687"/>
        </p:xfrm>
        <a:graphic>
          <a:graphicData uri="http://schemas.openxmlformats.org/presentationml/2006/ole">
            <mc:AlternateContent xmlns:mc="http://schemas.openxmlformats.org/markup-compatibility/2006">
              <mc:Choice xmlns:v="urn:schemas-microsoft-com:vml" Requires="v">
                <p:oleObj name="Image" r:id="rId5" imgW="5642076" imgH="3977409" progId="">
                  <p:embed/>
                </p:oleObj>
              </mc:Choice>
              <mc:Fallback>
                <p:oleObj name="Image" r:id="rId5" imgW="5642076" imgH="3977409" progId="">
                  <p:embed/>
                  <p:pic>
                    <p:nvPicPr>
                      <p:cNvPr id="28676"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1525" y="2881313"/>
                        <a:ext cx="5641975" cy="3976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677" name="Text Box 5"/>
          <p:cNvSpPr txBox="1">
            <a:spLocks noChangeArrowheads="1"/>
          </p:cNvSpPr>
          <p:nvPr/>
        </p:nvSpPr>
        <p:spPr bwMode="auto">
          <a:xfrm>
            <a:off x="3492500" y="204788"/>
            <a:ext cx="1554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600">
                <a:latin typeface="Arial" charset="0"/>
                <a:ea typeface="ＭＳ Ｐゴシック" pitchFamily="50" charset="-128"/>
              </a:rPr>
              <a:t>しゅ　るい　　　　</a:t>
            </a:r>
          </a:p>
        </p:txBody>
      </p:sp>
      <p:sp>
        <p:nvSpPr>
          <p:cNvPr id="28678" name="Text Box 6"/>
          <p:cNvSpPr txBox="1">
            <a:spLocks noChangeArrowheads="1"/>
          </p:cNvSpPr>
          <p:nvPr/>
        </p:nvSpPr>
        <p:spPr bwMode="auto">
          <a:xfrm>
            <a:off x="4572000" y="990600"/>
            <a:ext cx="550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600">
                <a:latin typeface="Arial" charset="0"/>
                <a:ea typeface="ＭＳ Ｐゴシック" pitchFamily="50" charset="-128"/>
              </a:rPr>
              <a:t>もの</a:t>
            </a:r>
          </a:p>
        </p:txBody>
      </p:sp>
      <p:sp>
        <p:nvSpPr>
          <p:cNvPr id="28679" name="Text Box 7"/>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50000"/>
              </a:spcBef>
              <a:buClrTx/>
              <a:buSzTx/>
              <a:buFontTx/>
              <a:buNone/>
            </a:pPr>
            <a:r>
              <a:rPr lang="ja-JP" altLang="en-US" sz="1200">
                <a:latin typeface="Times New Roman" pitchFamily="18" charset="0"/>
                <a:ea typeface="ＭＳ Ｐゴシック" pitchFamily="50" charset="-128"/>
              </a:rPr>
              <a:t>くすりの適正使用協議会</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381000" y="304800"/>
            <a:ext cx="8331200" cy="150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20000"/>
              </a:spcBef>
              <a:buClrTx/>
              <a:buSzTx/>
              <a:buFontTx/>
              <a:buNone/>
            </a:pPr>
            <a:r>
              <a:rPr lang="ja-JP" altLang="en-US" sz="4400" b="1">
                <a:solidFill>
                  <a:srgbClr val="1C1C1C"/>
                </a:solidFill>
                <a:latin typeface="Arial" charset="0"/>
                <a:ea typeface="ＭＳ Ｐゴシック" pitchFamily="50" charset="-128"/>
              </a:rPr>
              <a:t>くすりの種類は、</a:t>
            </a:r>
          </a:p>
          <a:p>
            <a:pPr algn="ctr" eaLnBrk="1" hangingPunct="1">
              <a:spcBef>
                <a:spcPct val="20000"/>
              </a:spcBef>
              <a:buClrTx/>
              <a:buSzTx/>
              <a:buFontTx/>
              <a:buNone/>
            </a:pPr>
            <a:r>
              <a:rPr lang="ja-JP" altLang="en-US" sz="4400" b="1">
                <a:solidFill>
                  <a:srgbClr val="1C1C1C"/>
                </a:solidFill>
                <a:latin typeface="Arial" charset="0"/>
                <a:ea typeface="ＭＳ Ｐゴシック" pitchFamily="50" charset="-128"/>
              </a:rPr>
              <a:t>　　　　大きく二つに分けられるよ</a:t>
            </a:r>
          </a:p>
        </p:txBody>
      </p:sp>
      <p:sp>
        <p:nvSpPr>
          <p:cNvPr id="29699" name="Text Box 3"/>
          <p:cNvSpPr txBox="1">
            <a:spLocks noChangeArrowheads="1"/>
          </p:cNvSpPr>
          <p:nvPr/>
        </p:nvSpPr>
        <p:spPr bwMode="auto">
          <a:xfrm>
            <a:off x="1371600" y="3124200"/>
            <a:ext cx="6477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20000"/>
              </a:spcBef>
              <a:buClrTx/>
              <a:buSzTx/>
              <a:buFontTx/>
              <a:buNone/>
            </a:pPr>
            <a:r>
              <a:rPr lang="ja-JP" altLang="en-US" sz="4400" b="1">
                <a:solidFill>
                  <a:srgbClr val="FF33CC"/>
                </a:solidFill>
                <a:latin typeface="Arial" charset="0"/>
                <a:ea typeface="ＭＳ Ｐゴシック" pitchFamily="50" charset="-128"/>
              </a:rPr>
              <a:t>内服薬</a:t>
            </a:r>
            <a:r>
              <a:rPr lang="ja-JP" altLang="en-US" sz="4400">
                <a:latin typeface="Arial" charset="0"/>
                <a:ea typeface="ＭＳ Ｐゴシック" pitchFamily="50" charset="-128"/>
              </a:rPr>
              <a:t>：</a:t>
            </a:r>
            <a:r>
              <a:rPr lang="ja-JP" altLang="en-US" sz="4000">
                <a:latin typeface="Arial" charset="0"/>
                <a:ea typeface="ＭＳ Ｐゴシック" pitchFamily="50" charset="-128"/>
              </a:rPr>
              <a:t>口から飲むくすり</a:t>
            </a:r>
          </a:p>
        </p:txBody>
      </p:sp>
      <p:sp>
        <p:nvSpPr>
          <p:cNvPr id="29700" name="Text Box 4"/>
          <p:cNvSpPr txBox="1">
            <a:spLocks noChangeArrowheads="1"/>
          </p:cNvSpPr>
          <p:nvPr/>
        </p:nvSpPr>
        <p:spPr bwMode="auto">
          <a:xfrm>
            <a:off x="1371600" y="4267200"/>
            <a:ext cx="7162800" cy="149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20000"/>
              </a:spcBef>
              <a:buClrTx/>
              <a:buSzTx/>
              <a:buFontTx/>
              <a:buNone/>
            </a:pPr>
            <a:r>
              <a:rPr lang="ja-JP" altLang="en-US" sz="4400" b="1">
                <a:solidFill>
                  <a:schemeClr val="hlink"/>
                </a:solidFill>
                <a:latin typeface="Arial" charset="0"/>
                <a:ea typeface="ＭＳ Ｐゴシック" pitchFamily="50" charset="-128"/>
              </a:rPr>
              <a:t>外用薬</a:t>
            </a:r>
            <a:r>
              <a:rPr lang="ja-JP" altLang="en-US" sz="4400">
                <a:latin typeface="Arial" charset="0"/>
                <a:ea typeface="ＭＳ Ｐゴシック" pitchFamily="50" charset="-128"/>
              </a:rPr>
              <a:t>：</a:t>
            </a:r>
            <a:r>
              <a:rPr lang="ja-JP" altLang="en-US" sz="4000">
                <a:latin typeface="Arial" charset="0"/>
                <a:ea typeface="ＭＳ Ｐゴシック" pitchFamily="50" charset="-128"/>
              </a:rPr>
              <a:t>はったり、ぬったりする              </a:t>
            </a:r>
          </a:p>
          <a:p>
            <a:pPr eaLnBrk="1" hangingPunct="1">
              <a:spcBef>
                <a:spcPct val="20000"/>
              </a:spcBef>
              <a:buClrTx/>
              <a:buSzTx/>
              <a:buFontTx/>
              <a:buNone/>
            </a:pPr>
            <a:r>
              <a:rPr lang="ja-JP" altLang="en-US" sz="4000">
                <a:latin typeface="Arial" charset="0"/>
                <a:ea typeface="ＭＳ Ｐゴシック" pitchFamily="50" charset="-128"/>
              </a:rPr>
              <a:t>              くすり</a:t>
            </a:r>
          </a:p>
        </p:txBody>
      </p:sp>
      <p:sp>
        <p:nvSpPr>
          <p:cNvPr id="29701" name="Text Box 5"/>
          <p:cNvSpPr txBox="1">
            <a:spLocks noChangeArrowheads="1"/>
          </p:cNvSpPr>
          <p:nvPr/>
        </p:nvSpPr>
        <p:spPr bwMode="auto">
          <a:xfrm>
            <a:off x="2286000" y="990600"/>
            <a:ext cx="568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600">
                <a:latin typeface="Arial" charset="0"/>
                <a:ea typeface="ＭＳ Ｐゴシック" pitchFamily="50" charset="-128"/>
              </a:rPr>
              <a:t>おお</a:t>
            </a:r>
          </a:p>
        </p:txBody>
      </p:sp>
      <p:sp>
        <p:nvSpPr>
          <p:cNvPr id="29702" name="Text Box 6"/>
          <p:cNvSpPr txBox="1">
            <a:spLocks noChangeArrowheads="1"/>
          </p:cNvSpPr>
          <p:nvPr/>
        </p:nvSpPr>
        <p:spPr bwMode="auto">
          <a:xfrm>
            <a:off x="5292725" y="914400"/>
            <a:ext cx="387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600">
                <a:latin typeface="Arial" charset="0"/>
                <a:ea typeface="ＭＳ Ｐゴシック" pitchFamily="50" charset="-128"/>
              </a:rPr>
              <a:t>わ</a:t>
            </a:r>
          </a:p>
        </p:txBody>
      </p:sp>
      <p:sp>
        <p:nvSpPr>
          <p:cNvPr id="29703" name="Text Box 7"/>
          <p:cNvSpPr txBox="1">
            <a:spLocks noChangeArrowheads="1"/>
          </p:cNvSpPr>
          <p:nvPr/>
        </p:nvSpPr>
        <p:spPr bwMode="auto">
          <a:xfrm>
            <a:off x="1524000" y="2895600"/>
            <a:ext cx="14779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600">
                <a:latin typeface="Arial" charset="0"/>
                <a:ea typeface="ＭＳ Ｐゴシック" pitchFamily="50" charset="-128"/>
              </a:rPr>
              <a:t>ない　ふく　やく</a:t>
            </a:r>
          </a:p>
        </p:txBody>
      </p:sp>
      <p:sp>
        <p:nvSpPr>
          <p:cNvPr id="29704" name="Text Box 8"/>
          <p:cNvSpPr txBox="1">
            <a:spLocks noChangeArrowheads="1"/>
          </p:cNvSpPr>
          <p:nvPr/>
        </p:nvSpPr>
        <p:spPr bwMode="auto">
          <a:xfrm>
            <a:off x="2514600" y="152400"/>
            <a:ext cx="8794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600">
                <a:latin typeface="Arial" charset="0"/>
                <a:ea typeface="ＭＳ Ｐゴシック" pitchFamily="50" charset="-128"/>
              </a:rPr>
              <a:t>しゅるい</a:t>
            </a:r>
          </a:p>
        </p:txBody>
      </p:sp>
      <p:sp>
        <p:nvSpPr>
          <p:cNvPr id="29705" name="Text Box 9"/>
          <p:cNvSpPr txBox="1">
            <a:spLocks noChangeArrowheads="1"/>
          </p:cNvSpPr>
          <p:nvPr/>
        </p:nvSpPr>
        <p:spPr bwMode="auto">
          <a:xfrm>
            <a:off x="4953000" y="2971800"/>
            <a:ext cx="387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600">
                <a:latin typeface="Arial" charset="0"/>
                <a:ea typeface="ＭＳ Ｐゴシック" pitchFamily="50" charset="-128"/>
              </a:rPr>
              <a:t>の</a:t>
            </a:r>
          </a:p>
        </p:txBody>
      </p:sp>
      <p:sp>
        <p:nvSpPr>
          <p:cNvPr id="29706" name="Text Box 10"/>
          <p:cNvSpPr txBox="1">
            <a:spLocks noChangeArrowheads="1"/>
          </p:cNvSpPr>
          <p:nvPr/>
        </p:nvSpPr>
        <p:spPr bwMode="auto">
          <a:xfrm>
            <a:off x="1600200" y="4038600"/>
            <a:ext cx="14938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600">
                <a:latin typeface="Arial" charset="0"/>
                <a:ea typeface="ＭＳ Ｐゴシック" pitchFamily="50" charset="-128"/>
              </a:rPr>
              <a:t>がい　よう　やく</a:t>
            </a:r>
          </a:p>
        </p:txBody>
      </p:sp>
      <p:sp>
        <p:nvSpPr>
          <p:cNvPr id="29707" name="Text Box 11"/>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50000"/>
              </a:spcBef>
              <a:buClrTx/>
              <a:buSzTx/>
              <a:buFontTx/>
              <a:buNone/>
            </a:pPr>
            <a:r>
              <a:rPr lang="ja-JP" altLang="en-US" sz="1200">
                <a:latin typeface="Times New Roman" pitchFamily="18" charset="0"/>
                <a:ea typeface="ＭＳ Ｐゴシック" pitchFamily="50" charset="-128"/>
              </a:rPr>
              <a:t>くすりの適正使用協議会</a:t>
            </a:r>
          </a:p>
        </p:txBody>
      </p:sp>
      <p:sp>
        <p:nvSpPr>
          <p:cNvPr id="29708" name="Text Box 12"/>
          <p:cNvSpPr txBox="1">
            <a:spLocks noChangeArrowheads="1"/>
          </p:cNvSpPr>
          <p:nvPr/>
        </p:nvSpPr>
        <p:spPr bwMode="auto">
          <a:xfrm>
            <a:off x="3671888" y="990600"/>
            <a:ext cx="574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600">
                <a:latin typeface="Arial" charset="0"/>
                <a:ea typeface="ＭＳ Ｐゴシック" pitchFamily="50" charset="-128"/>
              </a:rPr>
              <a:t>ふた</a:t>
            </a:r>
          </a:p>
        </p:txBody>
      </p:sp>
      <p:sp>
        <p:nvSpPr>
          <p:cNvPr id="29709" name="Text Box 13"/>
          <p:cNvSpPr txBox="1">
            <a:spLocks noChangeArrowheads="1"/>
          </p:cNvSpPr>
          <p:nvPr/>
        </p:nvSpPr>
        <p:spPr bwMode="auto">
          <a:xfrm>
            <a:off x="3505200" y="2971800"/>
            <a:ext cx="4810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600">
                <a:latin typeface="Arial" charset="0"/>
                <a:ea typeface="ＭＳ Ｐゴシック" pitchFamily="50" charset="-128"/>
              </a:rPr>
              <a:t>くち</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22" name="Object 2"/>
          <p:cNvGraphicFramePr>
            <a:graphicFrameLocks noChangeAspect="1"/>
          </p:cNvGraphicFramePr>
          <p:nvPr/>
        </p:nvGraphicFramePr>
        <p:xfrm>
          <a:off x="873125" y="2670175"/>
          <a:ext cx="2298700" cy="2913063"/>
        </p:xfrm>
        <a:graphic>
          <a:graphicData uri="http://schemas.openxmlformats.org/presentationml/2006/ole">
            <mc:AlternateContent xmlns:mc="http://schemas.openxmlformats.org/markup-compatibility/2006">
              <mc:Choice xmlns:v="urn:schemas-microsoft-com:vml" Requires="v">
                <p:oleObj name="Image" r:id="rId3" imgW="2184127" imgH="2768254" progId="">
                  <p:embed/>
                </p:oleObj>
              </mc:Choice>
              <mc:Fallback>
                <p:oleObj name="Image" r:id="rId3" imgW="2184127" imgH="2768254" progId="">
                  <p:embed/>
                  <p:pic>
                    <p:nvPicPr>
                      <p:cNvPr id="30722"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125" y="2670175"/>
                        <a:ext cx="2298700" cy="291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723" name="Object 3"/>
          <p:cNvGraphicFramePr>
            <a:graphicFrameLocks noChangeAspect="1"/>
          </p:cNvGraphicFramePr>
          <p:nvPr/>
        </p:nvGraphicFramePr>
        <p:xfrm>
          <a:off x="3581400" y="2590800"/>
          <a:ext cx="2338388" cy="2951163"/>
        </p:xfrm>
        <a:graphic>
          <a:graphicData uri="http://schemas.openxmlformats.org/presentationml/2006/ole">
            <mc:AlternateContent xmlns:mc="http://schemas.openxmlformats.org/markup-compatibility/2006">
              <mc:Choice xmlns:v="urn:schemas-microsoft-com:vml" Requires="v">
                <p:oleObj name="Image" r:id="rId5" imgW="2222222" imgH="2806349" progId="">
                  <p:embed/>
                </p:oleObj>
              </mc:Choice>
              <mc:Fallback>
                <p:oleObj name="Image" r:id="rId5" imgW="2222222" imgH="2806349" progId="">
                  <p:embed/>
                  <p:pic>
                    <p:nvPicPr>
                      <p:cNvPr id="30723"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2590800"/>
                        <a:ext cx="2338388" cy="295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724" name="Object 4"/>
          <p:cNvGraphicFramePr>
            <a:graphicFrameLocks noChangeAspect="1"/>
          </p:cNvGraphicFramePr>
          <p:nvPr/>
        </p:nvGraphicFramePr>
        <p:xfrm>
          <a:off x="6278563" y="728663"/>
          <a:ext cx="1816100" cy="1697037"/>
        </p:xfrm>
        <a:graphic>
          <a:graphicData uri="http://schemas.openxmlformats.org/presentationml/2006/ole">
            <mc:AlternateContent xmlns:mc="http://schemas.openxmlformats.org/markup-compatibility/2006">
              <mc:Choice xmlns:v="urn:schemas-microsoft-com:vml" Requires="v">
                <p:oleObj name="Image" r:id="rId7" imgW="1726984" imgH="1612698" progId="">
                  <p:embed/>
                </p:oleObj>
              </mc:Choice>
              <mc:Fallback>
                <p:oleObj name="Image" r:id="rId7" imgW="1726984" imgH="1612698" progId="">
                  <p:embed/>
                  <p:pic>
                    <p:nvPicPr>
                      <p:cNvPr id="30724"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78563" y="728663"/>
                        <a:ext cx="1816100" cy="169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725" name="Object 5"/>
          <p:cNvGraphicFramePr>
            <a:graphicFrameLocks noChangeAspect="1"/>
          </p:cNvGraphicFramePr>
          <p:nvPr/>
        </p:nvGraphicFramePr>
        <p:xfrm>
          <a:off x="6911975" y="3921125"/>
          <a:ext cx="1162050" cy="1628775"/>
        </p:xfrm>
        <a:graphic>
          <a:graphicData uri="http://schemas.openxmlformats.org/presentationml/2006/ole">
            <mc:AlternateContent xmlns:mc="http://schemas.openxmlformats.org/markup-compatibility/2006">
              <mc:Choice xmlns:v="urn:schemas-microsoft-com:vml" Requires="v">
                <p:oleObj name="Image" r:id="rId9" imgW="1104372" imgH="1549206" progId="">
                  <p:embed/>
                </p:oleObj>
              </mc:Choice>
              <mc:Fallback>
                <p:oleObj name="Image" r:id="rId9" imgW="1104372" imgH="1549206" progId="">
                  <p:embed/>
                  <p:pic>
                    <p:nvPicPr>
                      <p:cNvPr id="30725"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11975" y="3921125"/>
                        <a:ext cx="1162050"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26" name="Text Box 6"/>
          <p:cNvSpPr txBox="1">
            <a:spLocks noChangeArrowheads="1"/>
          </p:cNvSpPr>
          <p:nvPr/>
        </p:nvSpPr>
        <p:spPr bwMode="auto">
          <a:xfrm>
            <a:off x="457200" y="327025"/>
            <a:ext cx="18653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4400" b="1">
                <a:solidFill>
                  <a:srgbClr val="FF33CC"/>
                </a:solidFill>
                <a:latin typeface="Arial" charset="0"/>
                <a:ea typeface="ＭＳ Ｐゴシック" pitchFamily="50" charset="-128"/>
              </a:rPr>
              <a:t>内服薬</a:t>
            </a:r>
          </a:p>
        </p:txBody>
      </p:sp>
      <p:sp>
        <p:nvSpPr>
          <p:cNvPr id="30727" name="Text Box 7"/>
          <p:cNvSpPr txBox="1">
            <a:spLocks noChangeArrowheads="1"/>
          </p:cNvSpPr>
          <p:nvPr/>
        </p:nvSpPr>
        <p:spPr bwMode="auto">
          <a:xfrm>
            <a:off x="1331913" y="5549900"/>
            <a:ext cx="182086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3200">
                <a:latin typeface="Arial" charset="0"/>
                <a:ea typeface="ＭＳ Ｐゴシック" pitchFamily="50" charset="-128"/>
              </a:rPr>
              <a:t>じょうざい</a:t>
            </a:r>
          </a:p>
        </p:txBody>
      </p:sp>
      <p:sp>
        <p:nvSpPr>
          <p:cNvPr id="30728" name="Text Box 8"/>
          <p:cNvSpPr txBox="1">
            <a:spLocks noChangeArrowheads="1"/>
          </p:cNvSpPr>
          <p:nvPr/>
        </p:nvSpPr>
        <p:spPr bwMode="auto">
          <a:xfrm>
            <a:off x="3733800" y="5562600"/>
            <a:ext cx="23987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3200">
                <a:latin typeface="Arial" charset="0"/>
                <a:ea typeface="ＭＳ Ｐゴシック" pitchFamily="50" charset="-128"/>
              </a:rPr>
              <a:t>カプセルざい</a:t>
            </a:r>
          </a:p>
        </p:txBody>
      </p:sp>
      <p:sp>
        <p:nvSpPr>
          <p:cNvPr id="30729" name="Text Box 9"/>
          <p:cNvSpPr txBox="1">
            <a:spLocks noChangeArrowheads="1"/>
          </p:cNvSpPr>
          <p:nvPr/>
        </p:nvSpPr>
        <p:spPr bwMode="auto">
          <a:xfrm>
            <a:off x="6477000" y="5638800"/>
            <a:ext cx="2438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3200">
                <a:latin typeface="Arial" charset="0"/>
                <a:ea typeface="ＭＳ Ｐゴシック" pitchFamily="50" charset="-128"/>
              </a:rPr>
              <a:t>シロップざい</a:t>
            </a:r>
          </a:p>
        </p:txBody>
      </p:sp>
      <p:sp>
        <p:nvSpPr>
          <p:cNvPr id="30730" name="Text Box 10"/>
          <p:cNvSpPr txBox="1">
            <a:spLocks noChangeArrowheads="1"/>
          </p:cNvSpPr>
          <p:nvPr/>
        </p:nvSpPr>
        <p:spPr bwMode="auto">
          <a:xfrm>
            <a:off x="5292725" y="914400"/>
            <a:ext cx="9969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3200">
                <a:latin typeface="Arial" charset="0"/>
                <a:ea typeface="ＭＳ Ｐゴシック" pitchFamily="50" charset="-128"/>
              </a:rPr>
              <a:t>粉薬</a:t>
            </a:r>
          </a:p>
        </p:txBody>
      </p:sp>
      <p:sp>
        <p:nvSpPr>
          <p:cNvPr id="30731" name="Text Box 11"/>
          <p:cNvSpPr txBox="1">
            <a:spLocks noChangeArrowheads="1"/>
          </p:cNvSpPr>
          <p:nvPr/>
        </p:nvSpPr>
        <p:spPr bwMode="auto">
          <a:xfrm>
            <a:off x="496888" y="211138"/>
            <a:ext cx="17478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600">
                <a:solidFill>
                  <a:srgbClr val="FF33CC"/>
                </a:solidFill>
                <a:latin typeface="Arial" charset="0"/>
                <a:ea typeface="ＭＳ Ｐゴシック" pitchFamily="50" charset="-128"/>
              </a:rPr>
              <a:t>ない　　ふく　　やく</a:t>
            </a:r>
          </a:p>
        </p:txBody>
      </p:sp>
      <p:sp>
        <p:nvSpPr>
          <p:cNvPr id="30732" name="Text Box 12"/>
          <p:cNvSpPr txBox="1">
            <a:spLocks noChangeArrowheads="1"/>
          </p:cNvSpPr>
          <p:nvPr/>
        </p:nvSpPr>
        <p:spPr bwMode="auto">
          <a:xfrm>
            <a:off x="5329238" y="742950"/>
            <a:ext cx="10525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Arial" charset="0"/>
                <a:ea typeface="ＭＳ Ｐゴシック" pitchFamily="50" charset="-128"/>
              </a:rPr>
              <a:t>こな　ぐすり</a:t>
            </a:r>
          </a:p>
        </p:txBody>
      </p:sp>
      <p:sp>
        <p:nvSpPr>
          <p:cNvPr id="30733" name="Text Box 13"/>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50000"/>
              </a:spcBef>
              <a:buClrTx/>
              <a:buSzTx/>
              <a:buFontTx/>
              <a:buNone/>
            </a:pPr>
            <a:r>
              <a:rPr lang="ja-JP" altLang="en-US" sz="1200">
                <a:latin typeface="Times New Roman" pitchFamily="18" charset="0"/>
                <a:ea typeface="ＭＳ Ｐゴシック" pitchFamily="50" charset="-128"/>
              </a:rPr>
              <a:t>くすりの適正使用協議会</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746" name="Object 2"/>
          <p:cNvGraphicFramePr>
            <a:graphicFrameLocks noChangeAspect="1"/>
          </p:cNvGraphicFramePr>
          <p:nvPr/>
        </p:nvGraphicFramePr>
        <p:xfrm>
          <a:off x="1524000" y="1447800"/>
          <a:ext cx="1025525" cy="1408113"/>
        </p:xfrm>
        <a:graphic>
          <a:graphicData uri="http://schemas.openxmlformats.org/presentationml/2006/ole">
            <mc:AlternateContent xmlns:mc="http://schemas.openxmlformats.org/markup-compatibility/2006">
              <mc:Choice xmlns:v="urn:schemas-microsoft-com:vml" Requires="v">
                <p:oleObj name="Image" r:id="rId3" imgW="1155148" imgH="1587302" progId="">
                  <p:embed/>
                </p:oleObj>
              </mc:Choice>
              <mc:Fallback>
                <p:oleObj name="Image" r:id="rId3" imgW="1155148" imgH="1587302" progId="">
                  <p:embed/>
                  <p:pic>
                    <p:nvPicPr>
                      <p:cNvPr id="3174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447800"/>
                        <a:ext cx="1025525" cy="140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1747" name="Object 3"/>
          <p:cNvGraphicFramePr>
            <a:graphicFrameLocks noChangeAspect="1"/>
          </p:cNvGraphicFramePr>
          <p:nvPr/>
        </p:nvGraphicFramePr>
        <p:xfrm>
          <a:off x="3962400" y="1524000"/>
          <a:ext cx="755650" cy="1285875"/>
        </p:xfrm>
        <a:graphic>
          <a:graphicData uri="http://schemas.openxmlformats.org/presentationml/2006/ole">
            <mc:AlternateContent xmlns:mc="http://schemas.openxmlformats.org/markup-compatibility/2006">
              <mc:Choice xmlns:v="urn:schemas-microsoft-com:vml" Requires="v">
                <p:oleObj name="Image" r:id="rId5" imgW="850794" imgH="1447619" progId="">
                  <p:embed/>
                </p:oleObj>
              </mc:Choice>
              <mc:Fallback>
                <p:oleObj name="Image" r:id="rId5" imgW="850794" imgH="1447619" progId="">
                  <p:embed/>
                  <p:pic>
                    <p:nvPicPr>
                      <p:cNvPr id="31747"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2400" y="1524000"/>
                        <a:ext cx="755650" cy="1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1748" name="Object 4"/>
          <p:cNvGraphicFramePr>
            <a:graphicFrameLocks noChangeAspect="1"/>
          </p:cNvGraphicFramePr>
          <p:nvPr/>
        </p:nvGraphicFramePr>
        <p:xfrm>
          <a:off x="6248400" y="1143000"/>
          <a:ext cx="1295400" cy="1666875"/>
        </p:xfrm>
        <a:graphic>
          <a:graphicData uri="http://schemas.openxmlformats.org/presentationml/2006/ole">
            <mc:AlternateContent xmlns:mc="http://schemas.openxmlformats.org/markup-compatibility/2006">
              <mc:Choice xmlns:v="urn:schemas-microsoft-com:vml" Requires="v">
                <p:oleObj name="Image" r:id="rId7" imgW="1460317" imgH="1879365" progId="">
                  <p:embed/>
                </p:oleObj>
              </mc:Choice>
              <mc:Fallback>
                <p:oleObj name="Image" r:id="rId7" imgW="1460317" imgH="1879365" progId="">
                  <p:embed/>
                  <p:pic>
                    <p:nvPicPr>
                      <p:cNvPr id="31748"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48400" y="1143000"/>
                        <a:ext cx="1295400"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1749" name="Object 5"/>
          <p:cNvGraphicFramePr>
            <a:graphicFrameLocks noChangeAspect="1"/>
          </p:cNvGraphicFramePr>
          <p:nvPr/>
        </p:nvGraphicFramePr>
        <p:xfrm>
          <a:off x="1150938" y="4329113"/>
          <a:ext cx="1160462" cy="1531937"/>
        </p:xfrm>
        <a:graphic>
          <a:graphicData uri="http://schemas.openxmlformats.org/presentationml/2006/ole">
            <mc:AlternateContent xmlns:mc="http://schemas.openxmlformats.org/markup-compatibility/2006">
              <mc:Choice xmlns:v="urn:schemas-microsoft-com:vml" Requires="v">
                <p:oleObj name="Image" r:id="rId9" imgW="1307937" imgH="1726984" progId="">
                  <p:embed/>
                </p:oleObj>
              </mc:Choice>
              <mc:Fallback>
                <p:oleObj name="Image" r:id="rId9" imgW="1307937" imgH="1726984" progId="">
                  <p:embed/>
                  <p:pic>
                    <p:nvPicPr>
                      <p:cNvPr id="31749"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50938" y="4329113"/>
                        <a:ext cx="1160462" cy="153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1750" name="Object 6"/>
          <p:cNvGraphicFramePr>
            <a:graphicFrameLocks noChangeAspect="1"/>
          </p:cNvGraphicFramePr>
          <p:nvPr/>
        </p:nvGraphicFramePr>
        <p:xfrm>
          <a:off x="3979863" y="4537075"/>
          <a:ext cx="1182687" cy="1001713"/>
        </p:xfrm>
        <a:graphic>
          <a:graphicData uri="http://schemas.openxmlformats.org/presentationml/2006/ole">
            <mc:AlternateContent xmlns:mc="http://schemas.openxmlformats.org/markup-compatibility/2006">
              <mc:Choice xmlns:v="urn:schemas-microsoft-com:vml" Requires="v">
                <p:oleObj name="Image" r:id="rId11" imgW="1332863" imgH="1130159" progId="">
                  <p:embed/>
                </p:oleObj>
              </mc:Choice>
              <mc:Fallback>
                <p:oleObj name="Image" r:id="rId11" imgW="1332863" imgH="1130159" progId="">
                  <p:embed/>
                  <p:pic>
                    <p:nvPicPr>
                      <p:cNvPr id="3175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79863" y="4537075"/>
                        <a:ext cx="1182687" cy="1001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1751" name="Object 7"/>
          <p:cNvGraphicFramePr>
            <a:graphicFrameLocks noChangeAspect="1"/>
          </p:cNvGraphicFramePr>
          <p:nvPr/>
        </p:nvGraphicFramePr>
        <p:xfrm>
          <a:off x="6192838" y="4508500"/>
          <a:ext cx="2006600" cy="2017713"/>
        </p:xfrm>
        <a:graphic>
          <a:graphicData uri="http://schemas.openxmlformats.org/presentationml/2006/ole">
            <mc:AlternateContent xmlns:mc="http://schemas.openxmlformats.org/markup-compatibility/2006">
              <mc:Choice xmlns:v="urn:schemas-microsoft-com:vml" Requires="v">
                <p:oleObj name="Image" r:id="rId13" imgW="2260317" imgH="2273016" progId="">
                  <p:embed/>
                </p:oleObj>
              </mc:Choice>
              <mc:Fallback>
                <p:oleObj name="Image" r:id="rId13" imgW="2260317" imgH="2273016" progId="">
                  <p:embed/>
                  <p:pic>
                    <p:nvPicPr>
                      <p:cNvPr id="31751" name="Object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92838" y="4508500"/>
                        <a:ext cx="2006600" cy="201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1752" name="Text Box 8"/>
          <p:cNvSpPr txBox="1">
            <a:spLocks noChangeArrowheads="1"/>
          </p:cNvSpPr>
          <p:nvPr/>
        </p:nvSpPr>
        <p:spPr bwMode="auto">
          <a:xfrm>
            <a:off x="468313" y="330200"/>
            <a:ext cx="18653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4400" b="1">
                <a:solidFill>
                  <a:schemeClr val="hlink"/>
                </a:solidFill>
                <a:latin typeface="Arial" charset="0"/>
                <a:ea typeface="ＭＳ Ｐゴシック" pitchFamily="50" charset="-128"/>
              </a:rPr>
              <a:t>外用薬</a:t>
            </a:r>
          </a:p>
        </p:txBody>
      </p:sp>
      <p:sp>
        <p:nvSpPr>
          <p:cNvPr id="31753" name="Text Box 9"/>
          <p:cNvSpPr txBox="1">
            <a:spLocks noChangeArrowheads="1"/>
          </p:cNvSpPr>
          <p:nvPr/>
        </p:nvSpPr>
        <p:spPr bwMode="auto">
          <a:xfrm>
            <a:off x="2286000" y="2895600"/>
            <a:ext cx="11604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2800">
                <a:latin typeface="Arial" charset="0"/>
                <a:ea typeface="ＭＳ Ｐゴシック" pitchFamily="50" charset="-128"/>
              </a:rPr>
              <a:t>ぬり薬</a:t>
            </a:r>
          </a:p>
        </p:txBody>
      </p:sp>
      <p:sp>
        <p:nvSpPr>
          <p:cNvPr id="31754" name="Text Box 10"/>
          <p:cNvSpPr txBox="1">
            <a:spLocks noChangeArrowheads="1"/>
          </p:cNvSpPr>
          <p:nvPr/>
        </p:nvSpPr>
        <p:spPr bwMode="auto">
          <a:xfrm>
            <a:off x="1295400" y="3276600"/>
            <a:ext cx="35877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2000">
                <a:latin typeface="Arial" charset="0"/>
                <a:ea typeface="ＭＳ Ｐゴシック" pitchFamily="50" charset="-128"/>
              </a:rPr>
              <a:t>（なんこう、クリーム、ローション）</a:t>
            </a:r>
          </a:p>
        </p:txBody>
      </p:sp>
      <p:sp>
        <p:nvSpPr>
          <p:cNvPr id="31755" name="Text Box 11"/>
          <p:cNvSpPr txBox="1">
            <a:spLocks noChangeArrowheads="1"/>
          </p:cNvSpPr>
          <p:nvPr/>
        </p:nvSpPr>
        <p:spPr bwMode="auto">
          <a:xfrm>
            <a:off x="5867400" y="2743200"/>
            <a:ext cx="18319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2800">
                <a:latin typeface="Arial" charset="0"/>
                <a:ea typeface="ＭＳ Ｐゴシック" pitchFamily="50" charset="-128"/>
              </a:rPr>
              <a:t>エアゾール</a:t>
            </a:r>
          </a:p>
        </p:txBody>
      </p:sp>
      <p:sp>
        <p:nvSpPr>
          <p:cNvPr id="31756" name="Text Box 12"/>
          <p:cNvSpPr txBox="1">
            <a:spLocks noChangeArrowheads="1"/>
          </p:cNvSpPr>
          <p:nvPr/>
        </p:nvSpPr>
        <p:spPr bwMode="auto">
          <a:xfrm>
            <a:off x="6172200" y="3200400"/>
            <a:ext cx="13509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2000">
                <a:latin typeface="Arial" charset="0"/>
                <a:ea typeface="ＭＳ Ｐゴシック" pitchFamily="50" charset="-128"/>
              </a:rPr>
              <a:t>（スプレー）</a:t>
            </a:r>
          </a:p>
        </p:txBody>
      </p:sp>
      <p:sp>
        <p:nvSpPr>
          <p:cNvPr id="31757" name="Text Box 13"/>
          <p:cNvSpPr txBox="1">
            <a:spLocks noChangeArrowheads="1"/>
          </p:cNvSpPr>
          <p:nvPr/>
        </p:nvSpPr>
        <p:spPr bwMode="auto">
          <a:xfrm>
            <a:off x="1116013" y="5949950"/>
            <a:ext cx="11604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2800">
                <a:latin typeface="Arial" charset="0"/>
                <a:ea typeface="ＭＳ Ｐゴシック" pitchFamily="50" charset="-128"/>
              </a:rPr>
              <a:t>はり薬</a:t>
            </a:r>
          </a:p>
        </p:txBody>
      </p:sp>
      <p:sp>
        <p:nvSpPr>
          <p:cNvPr id="31758" name="Text Box 14"/>
          <p:cNvSpPr txBox="1">
            <a:spLocks noChangeArrowheads="1"/>
          </p:cNvSpPr>
          <p:nvPr/>
        </p:nvSpPr>
        <p:spPr bwMode="auto">
          <a:xfrm>
            <a:off x="4144963" y="5683250"/>
            <a:ext cx="9032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2800">
                <a:latin typeface="Arial" charset="0"/>
                <a:ea typeface="ＭＳ Ｐゴシック" pitchFamily="50" charset="-128"/>
              </a:rPr>
              <a:t>坐薬</a:t>
            </a:r>
          </a:p>
        </p:txBody>
      </p:sp>
      <p:sp>
        <p:nvSpPr>
          <p:cNvPr id="31759" name="Text Box 15"/>
          <p:cNvSpPr txBox="1">
            <a:spLocks noChangeArrowheads="1"/>
          </p:cNvSpPr>
          <p:nvPr/>
        </p:nvSpPr>
        <p:spPr bwMode="auto">
          <a:xfrm>
            <a:off x="7272338" y="4537075"/>
            <a:ext cx="8953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2800">
                <a:latin typeface="Arial" charset="0"/>
                <a:ea typeface="ＭＳ Ｐゴシック" pitchFamily="50" charset="-128"/>
              </a:rPr>
              <a:t>目薬</a:t>
            </a:r>
          </a:p>
        </p:txBody>
      </p:sp>
      <p:sp>
        <p:nvSpPr>
          <p:cNvPr id="31760" name="Text Box 16"/>
          <p:cNvSpPr txBox="1">
            <a:spLocks noChangeArrowheads="1"/>
          </p:cNvSpPr>
          <p:nvPr/>
        </p:nvSpPr>
        <p:spPr bwMode="auto">
          <a:xfrm>
            <a:off x="663575" y="188913"/>
            <a:ext cx="14938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600">
                <a:solidFill>
                  <a:schemeClr val="hlink"/>
                </a:solidFill>
                <a:latin typeface="Arial" charset="0"/>
                <a:ea typeface="ＭＳ Ｐゴシック" pitchFamily="50" charset="-128"/>
              </a:rPr>
              <a:t>がい　よう　やく</a:t>
            </a:r>
          </a:p>
        </p:txBody>
      </p:sp>
      <p:sp>
        <p:nvSpPr>
          <p:cNvPr id="31761" name="Text Box 18"/>
          <p:cNvSpPr txBox="1">
            <a:spLocks noChangeArrowheads="1"/>
          </p:cNvSpPr>
          <p:nvPr/>
        </p:nvSpPr>
        <p:spPr bwMode="auto">
          <a:xfrm>
            <a:off x="4284663" y="5516563"/>
            <a:ext cx="628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Arial" charset="0"/>
                <a:ea typeface="ＭＳ Ｐゴシック" pitchFamily="50" charset="-128"/>
              </a:rPr>
              <a:t>ざやく</a:t>
            </a:r>
          </a:p>
        </p:txBody>
      </p:sp>
      <p:sp>
        <p:nvSpPr>
          <p:cNvPr id="31762" name="Text Box 19"/>
          <p:cNvSpPr txBox="1">
            <a:spLocks noChangeArrowheads="1"/>
          </p:cNvSpPr>
          <p:nvPr/>
        </p:nvSpPr>
        <p:spPr bwMode="auto">
          <a:xfrm>
            <a:off x="7354888" y="4394200"/>
            <a:ext cx="8080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Arial" charset="0"/>
                <a:ea typeface="ＭＳ Ｐゴシック" pitchFamily="50" charset="-128"/>
              </a:rPr>
              <a:t>めぐすり</a:t>
            </a:r>
          </a:p>
        </p:txBody>
      </p:sp>
      <p:sp>
        <p:nvSpPr>
          <p:cNvPr id="31763" name="Text Box 21"/>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50000"/>
              </a:spcBef>
              <a:buClrTx/>
              <a:buSzTx/>
              <a:buFontTx/>
              <a:buNone/>
            </a:pPr>
            <a:r>
              <a:rPr lang="ja-JP" altLang="en-US" sz="1200">
                <a:latin typeface="Times New Roman" pitchFamily="18" charset="0"/>
                <a:ea typeface="ＭＳ Ｐゴシック" pitchFamily="50" charset="-128"/>
              </a:rPr>
              <a:t>くすりの適正使用協議会</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770" name="Object 2"/>
          <p:cNvGraphicFramePr>
            <a:graphicFrameLocks noChangeAspect="1"/>
          </p:cNvGraphicFramePr>
          <p:nvPr/>
        </p:nvGraphicFramePr>
        <p:xfrm>
          <a:off x="273050" y="188913"/>
          <a:ext cx="990600" cy="990600"/>
        </p:xfrm>
        <a:graphic>
          <a:graphicData uri="http://schemas.openxmlformats.org/presentationml/2006/ole">
            <mc:AlternateContent xmlns:mc="http://schemas.openxmlformats.org/markup-compatibility/2006">
              <mc:Choice xmlns:v="urn:schemas-microsoft-com:vml" Requires="v">
                <p:oleObj name="Image" r:id="rId3" imgW="990476" imgH="990476" progId="">
                  <p:embed/>
                </p:oleObj>
              </mc:Choice>
              <mc:Fallback>
                <p:oleObj name="Image" r:id="rId3" imgW="990476" imgH="990476" progId="">
                  <p:embed/>
                  <p:pic>
                    <p:nvPicPr>
                      <p:cNvPr id="3277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050" y="188913"/>
                        <a:ext cx="990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2771" name="Text Box 3"/>
          <p:cNvSpPr txBox="1">
            <a:spLocks noChangeArrowheads="1"/>
          </p:cNvSpPr>
          <p:nvPr/>
        </p:nvSpPr>
        <p:spPr bwMode="auto">
          <a:xfrm>
            <a:off x="1331913" y="368300"/>
            <a:ext cx="73406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lnSpc>
                <a:spcPct val="120000"/>
              </a:lnSpc>
              <a:spcBef>
                <a:spcPct val="0"/>
              </a:spcBef>
              <a:buClrTx/>
              <a:buSzTx/>
              <a:buFontTx/>
              <a:buNone/>
            </a:pPr>
            <a:r>
              <a:rPr lang="ja-JP" altLang="en-US" sz="4000" b="1">
                <a:solidFill>
                  <a:srgbClr val="1C1C1C"/>
                </a:solidFill>
                <a:latin typeface="ＭＳ Ｐゴシック" pitchFamily="50" charset="-128"/>
                <a:ea typeface="ＭＳ Ｐゴシック" pitchFamily="50" charset="-128"/>
              </a:rPr>
              <a:t>なぜ じょうざいやカプセルざいにしてあるのだろう？</a:t>
            </a:r>
          </a:p>
        </p:txBody>
      </p:sp>
      <p:graphicFrame>
        <p:nvGraphicFramePr>
          <p:cNvPr id="32772" name="Object 4"/>
          <p:cNvGraphicFramePr>
            <a:graphicFrameLocks noChangeAspect="1"/>
          </p:cNvGraphicFramePr>
          <p:nvPr/>
        </p:nvGraphicFramePr>
        <p:xfrm>
          <a:off x="2951163" y="2708275"/>
          <a:ext cx="5641975" cy="3976688"/>
        </p:xfrm>
        <a:graphic>
          <a:graphicData uri="http://schemas.openxmlformats.org/presentationml/2006/ole">
            <mc:AlternateContent xmlns:mc="http://schemas.openxmlformats.org/markup-compatibility/2006">
              <mc:Choice xmlns:v="urn:schemas-microsoft-com:vml" Requires="v">
                <p:oleObj name="Image" r:id="rId5" imgW="5642076" imgH="3977409" progId="">
                  <p:embed/>
                </p:oleObj>
              </mc:Choice>
              <mc:Fallback>
                <p:oleObj name="Image" r:id="rId5" imgW="5642076" imgH="3977409" progId="">
                  <p:embed/>
                  <p:pic>
                    <p:nvPicPr>
                      <p:cNvPr id="32772"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1163" y="2708275"/>
                        <a:ext cx="5641975" cy="3976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2773" name="Text Box 5"/>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50000"/>
              </a:spcBef>
              <a:buClrTx/>
              <a:buSzTx/>
              <a:buFontTx/>
              <a:buNone/>
            </a:pPr>
            <a:r>
              <a:rPr lang="ja-JP" altLang="en-US" sz="1200">
                <a:latin typeface="Times New Roman" pitchFamily="18" charset="0"/>
                <a:ea typeface="ＭＳ Ｐゴシック" pitchFamily="50" charset="-128"/>
              </a:rPr>
              <a:t>くすりの適正使用協議会</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1150938" y="1447800"/>
            <a:ext cx="7742237"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0850" indent="-450850" defTabSz="257175"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defTabSz="257175"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defTabSz="257175"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defTabSz="257175"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defTabSz="257175"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defTabSz="257175"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defTabSz="257175"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defTabSz="257175"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defTabSz="257175"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3200" b="1">
                <a:solidFill>
                  <a:srgbClr val="1C1C1C"/>
                </a:solidFill>
                <a:latin typeface="ＭＳ 明朝" pitchFamily="17" charset="-128"/>
                <a:ea typeface="ＭＳ 明朝" pitchFamily="17" charset="-128"/>
              </a:rPr>
              <a:t>・くすりの苦い味などをかくし、飲み易くさせるため</a:t>
            </a:r>
          </a:p>
          <a:p>
            <a:pPr eaLnBrk="1" hangingPunct="1">
              <a:spcBef>
                <a:spcPct val="0"/>
              </a:spcBef>
              <a:buClrTx/>
              <a:buSzTx/>
              <a:buFontTx/>
              <a:buNone/>
            </a:pPr>
            <a:endParaRPr lang="ja-JP" altLang="en-US" sz="3200" b="1">
              <a:solidFill>
                <a:srgbClr val="1C1C1C"/>
              </a:solidFill>
              <a:latin typeface="ＭＳ 明朝" pitchFamily="17" charset="-128"/>
              <a:ea typeface="ＭＳ 明朝" pitchFamily="17" charset="-128"/>
            </a:endParaRPr>
          </a:p>
          <a:p>
            <a:pPr eaLnBrk="1" hangingPunct="1">
              <a:spcBef>
                <a:spcPct val="0"/>
              </a:spcBef>
              <a:buClrTx/>
              <a:buSzTx/>
              <a:buFontTx/>
              <a:buNone/>
            </a:pPr>
            <a:r>
              <a:rPr lang="ja-JP" altLang="en-US" sz="3200" b="1">
                <a:solidFill>
                  <a:srgbClr val="1C1C1C"/>
                </a:solidFill>
                <a:latin typeface="ＭＳ 明朝" pitchFamily="17" charset="-128"/>
                <a:ea typeface="ＭＳ 明朝" pitchFamily="17" charset="-128"/>
              </a:rPr>
              <a:t>・持ち運ぶのに便利だから</a:t>
            </a:r>
          </a:p>
          <a:p>
            <a:pPr eaLnBrk="1" hangingPunct="1">
              <a:spcBef>
                <a:spcPct val="0"/>
              </a:spcBef>
              <a:buClrTx/>
              <a:buSzTx/>
              <a:buFontTx/>
              <a:buNone/>
            </a:pPr>
            <a:endParaRPr lang="ja-JP" altLang="en-US" sz="3200" b="1">
              <a:solidFill>
                <a:srgbClr val="1C1C1C"/>
              </a:solidFill>
              <a:latin typeface="ＭＳ 明朝" pitchFamily="17" charset="-128"/>
              <a:ea typeface="ＭＳ 明朝" pitchFamily="17" charset="-128"/>
            </a:endParaRPr>
          </a:p>
          <a:p>
            <a:pPr eaLnBrk="1" hangingPunct="1">
              <a:spcBef>
                <a:spcPct val="0"/>
              </a:spcBef>
              <a:buClrTx/>
              <a:buSzTx/>
              <a:buFontTx/>
              <a:buNone/>
            </a:pPr>
            <a:r>
              <a:rPr lang="ja-JP" altLang="en-US" sz="3200" b="1">
                <a:solidFill>
                  <a:srgbClr val="1C1C1C"/>
                </a:solidFill>
                <a:latin typeface="ＭＳ 明朝" pitchFamily="17" charset="-128"/>
                <a:ea typeface="ＭＳ 明朝" pitchFamily="17" charset="-128"/>
              </a:rPr>
              <a:t>・	</a:t>
            </a:r>
            <a:r>
              <a:rPr lang="ja-JP" altLang="en-US" sz="3200" b="1">
                <a:solidFill>
                  <a:srgbClr val="1C1C1C"/>
                </a:solidFill>
                <a:latin typeface="ＭＳ Ｐゴシック" pitchFamily="50" charset="-128"/>
                <a:ea typeface="ＭＳ Ｐゴシック" pitchFamily="50" charset="-128"/>
              </a:rPr>
              <a:t>効き方に工夫（ゆっくり溶けるようにするなど）</a:t>
            </a:r>
            <a:r>
              <a:rPr lang="ja-JP" altLang="en-US" sz="800" b="1">
                <a:solidFill>
                  <a:srgbClr val="1C1C1C"/>
                </a:solidFill>
                <a:latin typeface="ＭＳ Ｐゴシック" pitchFamily="50" charset="-128"/>
                <a:ea typeface="ＭＳ Ｐゴシック" pitchFamily="50" charset="-128"/>
              </a:rPr>
              <a:t>　</a:t>
            </a:r>
            <a:r>
              <a:rPr lang="ja-JP" altLang="en-US" sz="3200" b="1">
                <a:solidFill>
                  <a:srgbClr val="1C1C1C"/>
                </a:solidFill>
                <a:latin typeface="ＭＳ Ｐゴシック" pitchFamily="50" charset="-128"/>
                <a:ea typeface="ＭＳ Ｐゴシック" pitchFamily="50" charset="-128"/>
              </a:rPr>
              <a:t>ができるから</a:t>
            </a:r>
            <a:endParaRPr lang="ja-JP" altLang="en-US" sz="800" b="1">
              <a:solidFill>
                <a:srgbClr val="1C1C1C"/>
              </a:solidFill>
              <a:latin typeface="ＭＳ Ｐゴシック" pitchFamily="50" charset="-128"/>
              <a:ea typeface="ＭＳ Ｐゴシック" pitchFamily="50" charset="-128"/>
            </a:endParaRPr>
          </a:p>
          <a:p>
            <a:pPr eaLnBrk="1" hangingPunct="1">
              <a:spcBef>
                <a:spcPct val="0"/>
              </a:spcBef>
              <a:buClrTx/>
              <a:buSzTx/>
              <a:buFontTx/>
              <a:buNone/>
            </a:pPr>
            <a:r>
              <a:rPr lang="ja-JP" altLang="en-US" sz="3200" b="1">
                <a:solidFill>
                  <a:srgbClr val="1C1C1C"/>
                </a:solidFill>
                <a:latin typeface="ＭＳ 明朝" pitchFamily="17" charset="-128"/>
                <a:ea typeface="ＭＳ 明朝" pitchFamily="17" charset="-128"/>
              </a:rPr>
              <a:t>　</a:t>
            </a:r>
          </a:p>
          <a:p>
            <a:pPr eaLnBrk="1" hangingPunct="1">
              <a:spcBef>
                <a:spcPct val="0"/>
              </a:spcBef>
              <a:buClrTx/>
              <a:buSzTx/>
              <a:buFontTx/>
              <a:buNone/>
            </a:pPr>
            <a:endParaRPr lang="en-US" altLang="ja-JP" sz="3200" b="1">
              <a:solidFill>
                <a:srgbClr val="1C1C1C"/>
              </a:solidFill>
              <a:latin typeface="ＭＳ 明朝" pitchFamily="17" charset="-128"/>
              <a:ea typeface="ＭＳ 明朝" pitchFamily="17" charset="-128"/>
            </a:endParaRPr>
          </a:p>
        </p:txBody>
      </p:sp>
      <p:graphicFrame>
        <p:nvGraphicFramePr>
          <p:cNvPr id="33795" name="Object 3"/>
          <p:cNvGraphicFramePr>
            <a:graphicFrameLocks noChangeAspect="1"/>
          </p:cNvGraphicFramePr>
          <p:nvPr/>
        </p:nvGraphicFramePr>
        <p:xfrm>
          <a:off x="827088" y="476250"/>
          <a:ext cx="812800" cy="825500"/>
        </p:xfrm>
        <a:graphic>
          <a:graphicData uri="http://schemas.openxmlformats.org/presentationml/2006/ole">
            <mc:AlternateContent xmlns:mc="http://schemas.openxmlformats.org/markup-compatibility/2006">
              <mc:Choice xmlns:v="urn:schemas-microsoft-com:vml" Requires="v">
                <p:oleObj name="Image" r:id="rId3" imgW="812412" imgH="825106" progId="PhotoshopElements.Image.2">
                  <p:embed/>
                </p:oleObj>
              </mc:Choice>
              <mc:Fallback>
                <p:oleObj name="Image" r:id="rId3" imgW="812412" imgH="825106" progId="PhotoshopElements.Image.2">
                  <p:embed/>
                  <p:pic>
                    <p:nvPicPr>
                      <p:cNvPr id="3379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476250"/>
                        <a:ext cx="8128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3796" name="Text Box 4"/>
          <p:cNvSpPr txBox="1">
            <a:spLocks noChangeArrowheads="1"/>
          </p:cNvSpPr>
          <p:nvPr/>
        </p:nvSpPr>
        <p:spPr bwMode="auto">
          <a:xfrm>
            <a:off x="3352800" y="1295400"/>
            <a:ext cx="167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Arial" charset="0"/>
                <a:ea typeface="ＭＳ Ｐゴシック" pitchFamily="50" charset="-128"/>
              </a:rPr>
              <a:t>にが　　　　あじ</a:t>
            </a:r>
          </a:p>
        </p:txBody>
      </p:sp>
      <p:sp>
        <p:nvSpPr>
          <p:cNvPr id="33797" name="Text Box 5"/>
          <p:cNvSpPr txBox="1">
            <a:spLocks noChangeArrowheads="1"/>
          </p:cNvSpPr>
          <p:nvPr/>
        </p:nvSpPr>
        <p:spPr bwMode="auto">
          <a:xfrm>
            <a:off x="1689100" y="2763838"/>
            <a:ext cx="32432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Arial" charset="0"/>
                <a:ea typeface="ＭＳ Ｐゴシック" pitchFamily="50" charset="-128"/>
              </a:rPr>
              <a:t>も　　　　　はこ　　　　　　　　　　　べん　り</a:t>
            </a:r>
          </a:p>
        </p:txBody>
      </p:sp>
      <p:sp>
        <p:nvSpPr>
          <p:cNvPr id="33798" name="Text Box 6"/>
          <p:cNvSpPr txBox="1">
            <a:spLocks noChangeArrowheads="1"/>
          </p:cNvSpPr>
          <p:nvPr/>
        </p:nvSpPr>
        <p:spPr bwMode="auto">
          <a:xfrm>
            <a:off x="1676400" y="3789363"/>
            <a:ext cx="25352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Arial" charset="0"/>
                <a:ea typeface="ＭＳ Ｐゴシック" pitchFamily="50" charset="-128"/>
              </a:rPr>
              <a:t>き　　　　　かた　　　　　く　　ふう</a:t>
            </a:r>
          </a:p>
        </p:txBody>
      </p:sp>
      <p:sp>
        <p:nvSpPr>
          <p:cNvPr id="33799" name="Text Box 7"/>
          <p:cNvSpPr txBox="1">
            <a:spLocks noChangeArrowheads="1"/>
          </p:cNvSpPr>
          <p:nvPr/>
        </p:nvSpPr>
        <p:spPr bwMode="auto">
          <a:xfrm>
            <a:off x="6248400" y="3810000"/>
            <a:ext cx="320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ＭＳ Ｐゴシック" pitchFamily="50" charset="-128"/>
                <a:ea typeface="ＭＳ Ｐゴシック" pitchFamily="50" charset="-128"/>
              </a:rPr>
              <a:t>と</a:t>
            </a:r>
          </a:p>
        </p:txBody>
      </p:sp>
      <p:sp>
        <p:nvSpPr>
          <p:cNvPr id="33800" name="Text Box 8"/>
          <p:cNvSpPr txBox="1">
            <a:spLocks noChangeArrowheads="1"/>
          </p:cNvSpPr>
          <p:nvPr/>
        </p:nvSpPr>
        <p:spPr bwMode="auto">
          <a:xfrm>
            <a:off x="7272338" y="1268413"/>
            <a:ext cx="1439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Arial" charset="0"/>
                <a:ea typeface="ＭＳ Ｐゴシック" pitchFamily="50" charset="-128"/>
              </a:rPr>
              <a:t>の　　　　　やす</a:t>
            </a:r>
          </a:p>
        </p:txBody>
      </p:sp>
      <p:graphicFrame>
        <p:nvGraphicFramePr>
          <p:cNvPr id="33801" name="Object 9"/>
          <p:cNvGraphicFramePr>
            <a:graphicFrameLocks noChangeAspect="1"/>
          </p:cNvGraphicFramePr>
          <p:nvPr/>
        </p:nvGraphicFramePr>
        <p:xfrm>
          <a:off x="6324600" y="4953000"/>
          <a:ext cx="2309813" cy="1487488"/>
        </p:xfrm>
        <a:graphic>
          <a:graphicData uri="http://schemas.openxmlformats.org/presentationml/2006/ole">
            <mc:AlternateContent xmlns:mc="http://schemas.openxmlformats.org/markup-compatibility/2006">
              <mc:Choice xmlns:v="urn:schemas-microsoft-com:vml" Requires="v">
                <p:oleObj name="Image" r:id="rId5" imgW="5642076" imgH="3977409" progId="">
                  <p:embed/>
                </p:oleObj>
              </mc:Choice>
              <mc:Fallback>
                <p:oleObj name="Image" r:id="rId5" imgW="5642076" imgH="3977409" progId="">
                  <p:embed/>
                  <p:pic>
                    <p:nvPicPr>
                      <p:cNvPr id="33801"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4600" y="4953000"/>
                        <a:ext cx="2309813" cy="1487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3802" name="Text Box 10"/>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50000"/>
              </a:spcBef>
              <a:buClrTx/>
              <a:buSzTx/>
              <a:buFontTx/>
              <a:buNone/>
            </a:pPr>
            <a:r>
              <a:rPr lang="ja-JP" altLang="en-US" sz="1200">
                <a:latin typeface="Times New Roman" pitchFamily="18" charset="0"/>
                <a:ea typeface="ＭＳ Ｐゴシック" pitchFamily="50" charset="-128"/>
              </a:rPr>
              <a:t>くすりの適正使用協議会</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818" name="Object 2"/>
          <p:cNvGraphicFramePr>
            <a:graphicFrameLocks noChangeAspect="1"/>
          </p:cNvGraphicFramePr>
          <p:nvPr/>
        </p:nvGraphicFramePr>
        <p:xfrm>
          <a:off x="1828800" y="3095625"/>
          <a:ext cx="5715000" cy="2779713"/>
        </p:xfrm>
        <a:graphic>
          <a:graphicData uri="http://schemas.openxmlformats.org/presentationml/2006/ole">
            <mc:AlternateContent xmlns:mc="http://schemas.openxmlformats.org/markup-compatibility/2006">
              <mc:Choice xmlns:v="urn:schemas-microsoft-com:vml" Requires="v">
                <p:oleObj name="Image" r:id="rId3" imgW="4253968" imgH="2069841" progId="">
                  <p:embed/>
                </p:oleObj>
              </mc:Choice>
              <mc:Fallback>
                <p:oleObj name="Image" r:id="rId3" imgW="4253968" imgH="2069841" progId="">
                  <p:embed/>
                  <p:pic>
                    <p:nvPicPr>
                      <p:cNvPr id="34818"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3095625"/>
                        <a:ext cx="5715000" cy="277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4819" name="Text Box 3"/>
          <p:cNvSpPr txBox="1">
            <a:spLocks noChangeArrowheads="1"/>
          </p:cNvSpPr>
          <p:nvPr/>
        </p:nvSpPr>
        <p:spPr bwMode="auto">
          <a:xfrm>
            <a:off x="1692275" y="1268413"/>
            <a:ext cx="65532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4000" b="1">
                <a:solidFill>
                  <a:srgbClr val="1C1C1C"/>
                </a:solidFill>
                <a:latin typeface="Arial" charset="0"/>
                <a:ea typeface="ＭＳ Ｐゴシック" pitchFamily="50" charset="-128"/>
              </a:rPr>
              <a:t>くすりは、かんだり、カプセルを外して飲んではいけないよ</a:t>
            </a:r>
          </a:p>
        </p:txBody>
      </p:sp>
      <p:sp>
        <p:nvSpPr>
          <p:cNvPr id="34820" name="Text Box 7"/>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50000"/>
              </a:spcBef>
              <a:buClrTx/>
              <a:buSzTx/>
              <a:buFontTx/>
              <a:buNone/>
            </a:pPr>
            <a:r>
              <a:rPr lang="ja-JP" altLang="en-US" sz="1200">
                <a:latin typeface="Times New Roman" pitchFamily="18" charset="0"/>
                <a:ea typeface="ＭＳ Ｐゴシック" pitchFamily="50" charset="-128"/>
              </a:rPr>
              <a:t>くすりの適正使用協議会</a:t>
            </a:r>
          </a:p>
        </p:txBody>
      </p:sp>
      <p:sp>
        <p:nvSpPr>
          <p:cNvPr id="107528" name="Text Box 8"/>
          <p:cNvSpPr txBox="1">
            <a:spLocks noChangeArrowheads="1"/>
          </p:cNvSpPr>
          <p:nvPr/>
        </p:nvSpPr>
        <p:spPr bwMode="auto">
          <a:xfrm>
            <a:off x="2771775" y="2349500"/>
            <a:ext cx="3048000" cy="3140075"/>
          </a:xfrm>
          <a:prstGeom prst="rect">
            <a:avLst/>
          </a:prstGeom>
          <a:noFill/>
          <a:ln w="9525">
            <a:noFill/>
            <a:miter lim="800000"/>
            <a:headEnd/>
            <a:tailEnd/>
          </a:ln>
          <a:effectLst/>
        </p:spPr>
        <p:txBody>
          <a:bodyPr>
            <a:spAutoFit/>
          </a:bodyPr>
          <a:lstStyle/>
          <a:p>
            <a:pPr algn="ctr">
              <a:spcBef>
                <a:spcPct val="50000"/>
              </a:spcBef>
              <a:defRPr/>
            </a:pPr>
            <a:r>
              <a:rPr lang="en-US" altLang="ja-JP" sz="20000">
                <a:solidFill>
                  <a:srgbClr val="FF3300"/>
                </a:solidFill>
                <a:effectLst>
                  <a:outerShdw blurRad="38100" dist="38100" dir="2700000" algn="tl">
                    <a:srgbClr val="C0C0C0"/>
                  </a:outerShdw>
                </a:effectLst>
              </a:rPr>
              <a:t>×</a:t>
            </a:r>
          </a:p>
        </p:txBody>
      </p:sp>
      <p:sp>
        <p:nvSpPr>
          <p:cNvPr id="10" name="AutoShape 18"/>
          <p:cNvSpPr>
            <a:spLocks noChangeArrowheads="1"/>
          </p:cNvSpPr>
          <p:nvPr/>
        </p:nvSpPr>
        <p:spPr bwMode="auto">
          <a:xfrm>
            <a:off x="179388" y="188913"/>
            <a:ext cx="2268537" cy="911225"/>
          </a:xfrm>
          <a:prstGeom prst="wedgeEllipseCallout">
            <a:avLst>
              <a:gd name="adj1" fmla="val 55597"/>
              <a:gd name="adj2" fmla="val 40940"/>
            </a:avLst>
          </a:prstGeom>
          <a:gradFill rotWithShape="1">
            <a:gsLst>
              <a:gs pos="0">
                <a:schemeClr val="hlink">
                  <a:gamma/>
                  <a:tint val="47451"/>
                  <a:invGamma/>
                </a:schemeClr>
              </a:gs>
              <a:gs pos="100000">
                <a:schemeClr val="hlink"/>
              </a:gs>
            </a:gsLst>
            <a:path path="rect">
              <a:fillToRect l="50000" t="50000" r="50000" b="50000"/>
            </a:path>
          </a:gradFill>
          <a:ln w="9525">
            <a:noFill/>
            <a:miter lim="800000"/>
            <a:headEnd/>
            <a:tailEnd/>
          </a:ln>
          <a:effectLst/>
        </p:spPr>
        <p:txBody>
          <a:bodyPr anchor="b"/>
          <a:lstStyle/>
          <a:p>
            <a:pPr algn="ctr">
              <a:defRPr/>
            </a:pPr>
            <a:r>
              <a:rPr lang="ja-JP" altLang="en-US" sz="3200" dirty="0">
                <a:solidFill>
                  <a:srgbClr val="FFFFFF"/>
                </a:solidFill>
                <a:ea typeface="HGS創英角ﾎﾟｯﾌﾟ体" pitchFamily="50" charset="-128"/>
              </a:rPr>
              <a:t>大切！</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2860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AutoShape 3"/>
          <p:cNvSpPr>
            <a:spLocks noChangeArrowheads="1"/>
          </p:cNvSpPr>
          <p:nvPr/>
        </p:nvSpPr>
        <p:spPr bwMode="auto">
          <a:xfrm>
            <a:off x="323850" y="404813"/>
            <a:ext cx="8208963" cy="3024187"/>
          </a:xfrm>
          <a:prstGeom prst="wedgeRoundRectCallout">
            <a:avLst>
              <a:gd name="adj1" fmla="val -106"/>
              <a:gd name="adj2" fmla="val 71731"/>
              <a:gd name="adj3" fmla="val 16667"/>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8000" b="1">
                <a:solidFill>
                  <a:srgbClr val="1C1C1C"/>
                </a:solidFill>
                <a:latin typeface="Arial" charset="0"/>
                <a:ea typeface="ＭＳ ゴシック" pitchFamily="49" charset="-128"/>
              </a:rPr>
              <a:t>くすりを</a:t>
            </a:r>
          </a:p>
          <a:p>
            <a:pPr eaLnBrk="1" hangingPunct="1">
              <a:spcBef>
                <a:spcPct val="0"/>
              </a:spcBef>
              <a:buClrTx/>
              <a:buSzTx/>
              <a:buFontTx/>
              <a:buNone/>
            </a:pPr>
            <a:r>
              <a:rPr lang="ja-JP" altLang="en-US" sz="8000" b="1">
                <a:solidFill>
                  <a:srgbClr val="1C1C1C"/>
                </a:solidFill>
                <a:latin typeface="Arial" charset="0"/>
                <a:ea typeface="ＭＳ ゴシック" pitchFamily="49" charset="-128"/>
              </a:rPr>
              <a:t>　飲む時の注意</a:t>
            </a:r>
          </a:p>
        </p:txBody>
      </p:sp>
      <p:sp>
        <p:nvSpPr>
          <p:cNvPr id="35844" name="Text Box 6"/>
          <p:cNvSpPr txBox="1">
            <a:spLocks noChangeArrowheads="1"/>
          </p:cNvSpPr>
          <p:nvPr/>
        </p:nvSpPr>
        <p:spPr bwMode="auto">
          <a:xfrm>
            <a:off x="2036763" y="1716088"/>
            <a:ext cx="412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800">
                <a:latin typeface="Arial" charset="0"/>
                <a:ea typeface="ＭＳ Ｐゴシック" pitchFamily="50" charset="-128"/>
              </a:rPr>
              <a:t>の</a:t>
            </a:r>
          </a:p>
        </p:txBody>
      </p:sp>
      <p:sp>
        <p:nvSpPr>
          <p:cNvPr id="35845" name="Text Box 7"/>
          <p:cNvSpPr txBox="1">
            <a:spLocks noChangeArrowheads="1"/>
          </p:cNvSpPr>
          <p:nvPr/>
        </p:nvSpPr>
        <p:spPr bwMode="auto">
          <a:xfrm>
            <a:off x="3987800" y="1708150"/>
            <a:ext cx="552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800">
                <a:latin typeface="Arial" charset="0"/>
                <a:ea typeface="ＭＳ Ｐゴシック" pitchFamily="50" charset="-128"/>
              </a:rPr>
              <a:t>とき</a:t>
            </a:r>
          </a:p>
        </p:txBody>
      </p:sp>
      <p:sp>
        <p:nvSpPr>
          <p:cNvPr id="35846" name="Text Box 8"/>
          <p:cNvSpPr txBox="1">
            <a:spLocks noChangeArrowheads="1"/>
          </p:cNvSpPr>
          <p:nvPr/>
        </p:nvSpPr>
        <p:spPr bwMode="auto">
          <a:xfrm>
            <a:off x="6078538" y="1685925"/>
            <a:ext cx="14097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800">
                <a:latin typeface="Arial" charset="0"/>
                <a:ea typeface="ＭＳ Ｐゴシック" pitchFamily="50" charset="-128"/>
              </a:rPr>
              <a:t>ちゅう　　　い</a:t>
            </a:r>
          </a:p>
        </p:txBody>
      </p:sp>
      <p:sp>
        <p:nvSpPr>
          <p:cNvPr id="35847" name="Text Box 9"/>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50000"/>
              </a:spcBef>
              <a:buClrTx/>
              <a:buSzTx/>
              <a:buFontTx/>
              <a:buNone/>
            </a:pPr>
            <a:r>
              <a:rPr lang="ja-JP" altLang="en-US" sz="1200">
                <a:latin typeface="Times New Roman" pitchFamily="18" charset="0"/>
                <a:ea typeface="ＭＳ Ｐゴシック" pitchFamily="50" charset="-128"/>
              </a:rPr>
              <a:t>くすりの適正使用協議会</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タイトル 1"/>
          <p:cNvSpPr>
            <a:spLocks noGrp="1"/>
          </p:cNvSpPr>
          <p:nvPr>
            <p:ph type="title"/>
          </p:nvPr>
        </p:nvSpPr>
        <p:spPr>
          <a:xfrm>
            <a:off x="612775" y="228600"/>
            <a:ext cx="8153400" cy="990600"/>
          </a:xfrm>
        </p:spPr>
        <p:txBody>
          <a:bodyPr/>
          <a:lstStyle/>
          <a:p>
            <a:pPr eaLnBrk="1" hangingPunct="1"/>
            <a:r>
              <a:rPr lang="ja-JP" altLang="en-US"/>
              <a:t>クイズ</a:t>
            </a:r>
            <a:r>
              <a:rPr lang="en-US" altLang="ja-JP"/>
              <a:t>2</a:t>
            </a:r>
            <a:endParaRPr lang="ja-JP" altLang="en-US"/>
          </a:p>
        </p:txBody>
      </p:sp>
      <p:sp>
        <p:nvSpPr>
          <p:cNvPr id="11267" name="テキスト ボックス 3"/>
          <p:cNvSpPr txBox="1">
            <a:spLocks noChangeArrowheads="1"/>
          </p:cNvSpPr>
          <p:nvPr/>
        </p:nvSpPr>
        <p:spPr bwMode="auto">
          <a:xfrm>
            <a:off x="1186550" y="1773238"/>
            <a:ext cx="77152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3200" dirty="0">
                <a:latin typeface="Arial" charset="0"/>
                <a:ea typeface="ＭＳ Ｐゴシック" pitchFamily="50" charset="-128"/>
              </a:rPr>
              <a:t>みなさんが一緒に散歩できる動物はどれ？</a:t>
            </a:r>
          </a:p>
        </p:txBody>
      </p:sp>
      <p:pic>
        <p:nvPicPr>
          <p:cNvPr id="3076" name="図 3" descr="ゾウ.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997200"/>
            <a:ext cx="3173413" cy="28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図 5" descr="ライオン.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87675" y="3573463"/>
            <a:ext cx="2717800" cy="217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テキスト ボックス 6"/>
          <p:cNvSpPr txBox="1">
            <a:spLocks noChangeArrowheads="1"/>
          </p:cNvSpPr>
          <p:nvPr/>
        </p:nvSpPr>
        <p:spPr bwMode="auto">
          <a:xfrm>
            <a:off x="428625" y="6286500"/>
            <a:ext cx="6143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800">
                <a:latin typeface="Arial" charset="0"/>
                <a:ea typeface="ＭＳ Ｐゴシック" pitchFamily="50" charset="-128"/>
              </a:rPr>
              <a:t>イラスト提供 </a:t>
            </a:r>
            <a:r>
              <a:rPr lang="en-US" altLang="ja-JP" sz="1800">
                <a:latin typeface="Arial" charset="0"/>
                <a:ea typeface="ＭＳ Ｐゴシック" pitchFamily="50" charset="-128"/>
              </a:rPr>
              <a:t>=  </a:t>
            </a:r>
            <a:r>
              <a:rPr lang="ja-JP" altLang="en-US" sz="1800">
                <a:latin typeface="Arial" charset="0"/>
                <a:ea typeface="ＭＳ Ｐゴシック" pitchFamily="50" charset="-128"/>
              </a:rPr>
              <a:t>動物のイラスト集（</a:t>
            </a:r>
            <a:r>
              <a:rPr lang="en-US" altLang="ja-JP" sz="1800">
                <a:latin typeface="Arial" charset="0"/>
                <a:ea typeface="ＭＳ Ｐゴシック" pitchFamily="50" charset="-128"/>
                <a:hlinkClick r:id="rId5"/>
              </a:rPr>
              <a:t>http://myds.sakura.ne.jp/</a:t>
            </a:r>
            <a:r>
              <a:rPr lang="ja-JP" altLang="en-US" sz="1800">
                <a:latin typeface="Arial" charset="0"/>
                <a:ea typeface="ＭＳ Ｐゴシック" pitchFamily="50" charset="-128"/>
              </a:rPr>
              <a:t>）</a:t>
            </a:r>
          </a:p>
        </p:txBody>
      </p:sp>
      <p:pic>
        <p:nvPicPr>
          <p:cNvPr id="9" name="図 8" descr="shun.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467850" y="-555625"/>
            <a:ext cx="3241675" cy="23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273" name="Object 3"/>
          <p:cNvGraphicFramePr>
            <a:graphicFrameLocks noChangeAspect="1"/>
          </p:cNvGraphicFramePr>
          <p:nvPr>
            <p:extLst>
              <p:ext uri="{D42A27DB-BD31-4B8C-83A1-F6EECF244321}">
                <p14:modId xmlns:p14="http://schemas.microsoft.com/office/powerpoint/2010/main" val="2490080125"/>
              </p:ext>
            </p:extLst>
          </p:nvPr>
        </p:nvGraphicFramePr>
        <p:xfrm>
          <a:off x="178975" y="1670050"/>
          <a:ext cx="952500" cy="914400"/>
        </p:xfrm>
        <a:graphic>
          <a:graphicData uri="http://schemas.openxmlformats.org/presentationml/2006/ole">
            <mc:AlternateContent xmlns:mc="http://schemas.openxmlformats.org/markup-compatibility/2006">
              <mc:Choice xmlns:v="urn:schemas-microsoft-com:vml" Requires="v">
                <p:oleObj name="Image" r:id="rId7" imgW="952045" imgH="913963" progId="">
                  <p:embed/>
                </p:oleObj>
              </mc:Choice>
              <mc:Fallback>
                <p:oleObj name="Image" r:id="rId7" imgW="952045" imgH="913963" progId="">
                  <p:embed/>
                  <p:pic>
                    <p:nvPicPr>
                      <p:cNvPr id="11273"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8975" y="1670050"/>
                        <a:ext cx="9525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図 1">
            <a:extLst>
              <a:ext uri="{FF2B5EF4-FFF2-40B4-BE49-F238E27FC236}">
                <a16:creationId xmlns:a16="http://schemas.microsoft.com/office/drawing/2014/main" id="{D752F8FF-A6FD-2BA7-01A0-0B920C75FB60}"/>
              </a:ext>
            </a:extLst>
          </p:cNvPr>
          <p:cNvPicPr>
            <a:picLocks noChangeAspect="1"/>
          </p:cNvPicPr>
          <p:nvPr/>
        </p:nvPicPr>
        <p:blipFill>
          <a:blip r:embed="rId9"/>
          <a:stretch>
            <a:fillRect/>
          </a:stretch>
        </p:blipFill>
        <p:spPr>
          <a:xfrm>
            <a:off x="7985081" y="6286499"/>
            <a:ext cx="903015" cy="3729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1000"/>
                                        <p:tgtEl>
                                          <p:spTgt spid="3076"/>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3078"/>
                                        </p:tgtEl>
                                        <p:attrNameLst>
                                          <p:attrName>style.visibility</p:attrName>
                                        </p:attrNameLst>
                                      </p:cBhvr>
                                      <p:to>
                                        <p:strVal val="visible"/>
                                      </p:to>
                                    </p:set>
                                    <p:animEffect transition="in" filter="fade">
                                      <p:cBhvr>
                                        <p:cTn id="11" dur="1000"/>
                                        <p:tgtEl>
                                          <p:spTgt spid="3078"/>
                                        </p:tgtEl>
                                      </p:cBhvr>
                                    </p:animEffect>
                                  </p:childTnLst>
                                </p:cTn>
                              </p:par>
                            </p:childTnLst>
                          </p:cTn>
                        </p:par>
                        <p:par>
                          <p:cTn id="12" fill="hold" nodeType="afterGroup">
                            <p:stCondLst>
                              <p:cond delay="2000"/>
                            </p:stCondLst>
                            <p:childTnLst>
                              <p:par>
                                <p:cTn id="13" presetID="41" presetClass="path" presetSubtype="0" accel="50000" decel="50000" fill="hold" nodeType="afterEffect">
                                  <p:stCondLst>
                                    <p:cond delay="0"/>
                                  </p:stCondLst>
                                  <p:childTnLst>
                                    <p:animMotion origin="layout" path="M -0.17031 0.15862 C -0.17482 0.1429 -0.18941 0.12763 -0.19444 0.12763 C -0.22621 0.12763 -0.25902 0.37434 -0.25902 0.62243 C -0.25902 0.49688 -0.27569 0.37434 -0.29132 0.37434 C -0.30764 0.37434 -0.32291 0.4992 -0.32291 0.62243 C -0.32291 0.56024 -0.33142 0.49688 -0.33958 0.49688 C -0.34774 0.49688 -0.3559 0.55862 -0.3559 0.62243 C -0.3559 0.59029 -0.36024 0.56024 -0.36423 0.56024 C -0.36857 0.56024 -0.37239 0.59191 -0.37239 0.62243 C -0.37239 0.60602 -0.37465 0.59029 -0.37639 0.59029 C -0.37743 0.59029 -0.38073 0.60602 -0.38073 0.62243 C -0.38073 0.61388 -0.38177 0.60602 -0.38246 0.60602 C -0.38246 0.60394 -0.38489 0.61388 -0.38489 0.62243 C -0.38489 0.61781 -0.38489 0.61388 -0.38576 0.61388 C -0.38576 0.61573 -0.38698 0.61804 -0.38698 0.62243 C -0.38698 0.61989 -0.38698 0.61781 -0.38698 0.61573 C -0.38819 0.61573 -0.38819 0.61804 -0.38819 0.61989 C -0.38941 0.61989 -0.38941 0.61804 -0.38941 0.61573 C -0.38975 0.61573 -0.38975 0.61804 -0.38975 0.61989 " pathEditMode="relative" rAng="0" ptsTypes="fffffffffffffffffff">
                                      <p:cBhvr>
                                        <p:cTn id="14" dur="2000" fill="hold"/>
                                        <p:tgtEl>
                                          <p:spTgt spid="9"/>
                                        </p:tgtEl>
                                        <p:attrNameLst>
                                          <p:attrName>ppt_x</p:attrName>
                                          <p:attrName>ppt_y</p:attrName>
                                        </p:attrNameLst>
                                      </p:cBhvr>
                                      <p:rCtr x="-11000" y="216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866" name="Object 2"/>
          <p:cNvGraphicFramePr>
            <a:graphicFrameLocks noChangeAspect="1"/>
          </p:cNvGraphicFramePr>
          <p:nvPr/>
        </p:nvGraphicFramePr>
        <p:xfrm>
          <a:off x="3851275" y="2247900"/>
          <a:ext cx="2565400" cy="4610100"/>
        </p:xfrm>
        <a:graphic>
          <a:graphicData uri="http://schemas.openxmlformats.org/presentationml/2006/ole">
            <mc:AlternateContent xmlns:mc="http://schemas.openxmlformats.org/markup-compatibility/2006">
              <mc:Choice xmlns:v="urn:schemas-microsoft-com:vml" Requires="v">
                <p:oleObj name="Image" r:id="rId3" imgW="2565079" imgH="4609524" progId="">
                  <p:embed/>
                </p:oleObj>
              </mc:Choice>
              <mc:Fallback>
                <p:oleObj name="Image" r:id="rId3" imgW="2565079" imgH="4609524" progId="">
                  <p:embed/>
                  <p:pic>
                    <p:nvPicPr>
                      <p:cNvPr id="3686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275" y="2247900"/>
                        <a:ext cx="2565400" cy="461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6867" name="Object 3"/>
          <p:cNvGraphicFramePr>
            <a:graphicFrameLocks noChangeAspect="1"/>
          </p:cNvGraphicFramePr>
          <p:nvPr/>
        </p:nvGraphicFramePr>
        <p:xfrm>
          <a:off x="6929438" y="3068638"/>
          <a:ext cx="1052512" cy="1503362"/>
        </p:xfrm>
        <a:graphic>
          <a:graphicData uri="http://schemas.openxmlformats.org/presentationml/2006/ole">
            <mc:AlternateContent xmlns:mc="http://schemas.openxmlformats.org/markup-compatibility/2006">
              <mc:Choice xmlns:v="urn:schemas-microsoft-com:vml" Requires="v">
                <p:oleObj name="Image" r:id="rId5" imgW="888889" imgH="1269841" progId="">
                  <p:embed/>
                </p:oleObj>
              </mc:Choice>
              <mc:Fallback>
                <p:oleObj name="Image" r:id="rId5" imgW="888889" imgH="1269841" progId="">
                  <p:embed/>
                  <p:pic>
                    <p:nvPicPr>
                      <p:cNvPr id="36867"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9438" y="3068638"/>
                        <a:ext cx="1052512" cy="1503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6868" name="Object 4"/>
          <p:cNvGraphicFramePr>
            <a:graphicFrameLocks noChangeAspect="1"/>
          </p:cNvGraphicFramePr>
          <p:nvPr/>
        </p:nvGraphicFramePr>
        <p:xfrm>
          <a:off x="431800" y="368300"/>
          <a:ext cx="939800" cy="1016000"/>
        </p:xfrm>
        <a:graphic>
          <a:graphicData uri="http://schemas.openxmlformats.org/presentationml/2006/ole">
            <mc:AlternateContent xmlns:mc="http://schemas.openxmlformats.org/markup-compatibility/2006">
              <mc:Choice xmlns:v="urn:schemas-microsoft-com:vml" Requires="v">
                <p:oleObj name="Image" r:id="rId7" imgW="939683" imgH="1015515" progId="">
                  <p:embed/>
                </p:oleObj>
              </mc:Choice>
              <mc:Fallback>
                <p:oleObj name="Image" r:id="rId7" imgW="939683" imgH="1015515" progId="">
                  <p:embed/>
                  <p:pic>
                    <p:nvPicPr>
                      <p:cNvPr id="36868"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1800" y="368300"/>
                        <a:ext cx="9398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6869" name="Text Box 5"/>
          <p:cNvSpPr txBox="1">
            <a:spLocks noChangeArrowheads="1"/>
          </p:cNvSpPr>
          <p:nvPr/>
        </p:nvSpPr>
        <p:spPr bwMode="auto">
          <a:xfrm>
            <a:off x="1604963" y="471488"/>
            <a:ext cx="692785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lnSpc>
                <a:spcPct val="120000"/>
              </a:lnSpc>
              <a:spcBef>
                <a:spcPct val="0"/>
              </a:spcBef>
              <a:buClrTx/>
              <a:buSzTx/>
              <a:buFontTx/>
              <a:buNone/>
            </a:pPr>
            <a:r>
              <a:rPr lang="ja-JP" altLang="en-US" sz="4000" b="1">
                <a:solidFill>
                  <a:srgbClr val="1C1C1C"/>
                </a:solidFill>
                <a:latin typeface="Arial" charset="0"/>
                <a:ea typeface="ＭＳ Ｐゴシック" pitchFamily="50" charset="-128"/>
              </a:rPr>
              <a:t>くすりは、思いついた時に</a:t>
            </a:r>
          </a:p>
          <a:p>
            <a:pPr eaLnBrk="1" hangingPunct="1">
              <a:lnSpc>
                <a:spcPct val="120000"/>
              </a:lnSpc>
              <a:spcBef>
                <a:spcPct val="0"/>
              </a:spcBef>
              <a:buClrTx/>
              <a:buSzTx/>
              <a:buFontTx/>
              <a:buNone/>
            </a:pPr>
            <a:r>
              <a:rPr lang="ja-JP" altLang="en-US" sz="4000" b="1">
                <a:solidFill>
                  <a:srgbClr val="1C1C1C"/>
                </a:solidFill>
                <a:latin typeface="Arial" charset="0"/>
                <a:ea typeface="ＭＳ Ｐゴシック" pitchFamily="50" charset="-128"/>
              </a:rPr>
              <a:t>　　　　　飲めば良いのかな？</a:t>
            </a:r>
          </a:p>
        </p:txBody>
      </p:sp>
      <p:sp>
        <p:nvSpPr>
          <p:cNvPr id="36870" name="Text Box 6"/>
          <p:cNvSpPr txBox="1">
            <a:spLocks noChangeArrowheads="1"/>
          </p:cNvSpPr>
          <p:nvPr/>
        </p:nvSpPr>
        <p:spPr bwMode="auto">
          <a:xfrm>
            <a:off x="3671888" y="457200"/>
            <a:ext cx="11414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600">
                <a:latin typeface="Arial" charset="0"/>
                <a:ea typeface="ＭＳ Ｐゴシック" pitchFamily="50" charset="-128"/>
              </a:rPr>
              <a:t>おも</a:t>
            </a:r>
          </a:p>
        </p:txBody>
      </p:sp>
      <p:sp>
        <p:nvSpPr>
          <p:cNvPr id="36871" name="Text Box 7"/>
          <p:cNvSpPr txBox="1">
            <a:spLocks noChangeArrowheads="1"/>
          </p:cNvSpPr>
          <p:nvPr/>
        </p:nvSpPr>
        <p:spPr bwMode="auto">
          <a:xfrm>
            <a:off x="6172200" y="457200"/>
            <a:ext cx="5111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600">
                <a:latin typeface="Arial" charset="0"/>
                <a:ea typeface="ＭＳ Ｐゴシック" pitchFamily="50" charset="-128"/>
              </a:rPr>
              <a:t>とき</a:t>
            </a:r>
          </a:p>
        </p:txBody>
      </p:sp>
      <p:sp>
        <p:nvSpPr>
          <p:cNvPr id="36872" name="Text Box 8"/>
          <p:cNvSpPr txBox="1">
            <a:spLocks noChangeArrowheads="1"/>
          </p:cNvSpPr>
          <p:nvPr/>
        </p:nvSpPr>
        <p:spPr bwMode="auto">
          <a:xfrm>
            <a:off x="3492500" y="1089025"/>
            <a:ext cx="387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600">
                <a:latin typeface="Arial" charset="0"/>
                <a:ea typeface="ＭＳ Ｐゴシック" pitchFamily="50" charset="-128"/>
              </a:rPr>
              <a:t>の</a:t>
            </a:r>
          </a:p>
        </p:txBody>
      </p:sp>
      <p:sp>
        <p:nvSpPr>
          <p:cNvPr id="36873" name="Text Box 9"/>
          <p:cNvSpPr txBox="1">
            <a:spLocks noChangeArrowheads="1"/>
          </p:cNvSpPr>
          <p:nvPr/>
        </p:nvSpPr>
        <p:spPr bwMode="auto">
          <a:xfrm>
            <a:off x="4932363" y="1112838"/>
            <a:ext cx="3603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600">
                <a:latin typeface="Arial" charset="0"/>
                <a:ea typeface="ＭＳ Ｐゴシック" pitchFamily="50" charset="-128"/>
              </a:rPr>
              <a:t>よ</a:t>
            </a:r>
          </a:p>
        </p:txBody>
      </p:sp>
      <p:sp>
        <p:nvSpPr>
          <p:cNvPr id="36874" name="Text Box 10"/>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50000"/>
              </a:spcBef>
              <a:buClrTx/>
              <a:buSzTx/>
              <a:buFontTx/>
              <a:buNone/>
            </a:pPr>
            <a:r>
              <a:rPr lang="ja-JP" altLang="en-US" sz="1200">
                <a:latin typeface="Times New Roman" pitchFamily="18" charset="0"/>
                <a:ea typeface="ＭＳ Ｐゴシック" pitchFamily="50" charset="-128"/>
              </a:rPr>
              <a:t>くすりの適正使用協議会</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320675" y="1268413"/>
            <a:ext cx="1079500" cy="539750"/>
          </a:xfrm>
          <a:prstGeom prst="rect">
            <a:avLst/>
          </a:prstGeom>
          <a:solidFill>
            <a:srgbClr val="3366CC"/>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endParaRPr lang="ja-JP" altLang="en-US" sz="1800">
              <a:latin typeface="Arial" charset="0"/>
              <a:ea typeface="ＭＳ Ｐゴシック" pitchFamily="50" charset="-128"/>
            </a:endParaRPr>
          </a:p>
        </p:txBody>
      </p:sp>
      <p:sp>
        <p:nvSpPr>
          <p:cNvPr id="38915" name="Text Box 3"/>
          <p:cNvSpPr txBox="1">
            <a:spLocks noChangeArrowheads="1"/>
          </p:cNvSpPr>
          <p:nvPr/>
        </p:nvSpPr>
        <p:spPr bwMode="auto">
          <a:xfrm>
            <a:off x="436563" y="1384300"/>
            <a:ext cx="86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2400" b="1">
                <a:solidFill>
                  <a:schemeClr val="bg1"/>
                </a:solidFill>
                <a:latin typeface="Arial" charset="0"/>
                <a:ea typeface="ＭＳ Ｐゴシック" pitchFamily="50" charset="-128"/>
              </a:rPr>
              <a:t>食前</a:t>
            </a:r>
          </a:p>
        </p:txBody>
      </p:sp>
      <p:sp>
        <p:nvSpPr>
          <p:cNvPr id="38916" name="Rectangle 4"/>
          <p:cNvSpPr>
            <a:spLocks noChangeArrowheads="1"/>
          </p:cNvSpPr>
          <p:nvPr/>
        </p:nvSpPr>
        <p:spPr bwMode="auto">
          <a:xfrm>
            <a:off x="1689100" y="1246188"/>
            <a:ext cx="4321175" cy="935037"/>
          </a:xfrm>
          <a:prstGeom prst="rect">
            <a:avLst/>
          </a:prstGeom>
          <a:solidFill>
            <a:srgbClr val="CCFFCC"/>
          </a:solidFill>
          <a:ln>
            <a:noFill/>
          </a:ln>
          <a:effectLst>
            <a:outerShdw dist="53882"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endParaRPr lang="ja-JP" altLang="en-US" sz="1800">
              <a:latin typeface="Arial" charset="0"/>
              <a:ea typeface="ＭＳ Ｐゴシック" pitchFamily="50" charset="-128"/>
            </a:endParaRPr>
          </a:p>
        </p:txBody>
      </p:sp>
      <p:sp>
        <p:nvSpPr>
          <p:cNvPr id="38917" name="Text Box 5"/>
          <p:cNvSpPr txBox="1">
            <a:spLocks noChangeArrowheads="1"/>
          </p:cNvSpPr>
          <p:nvPr/>
        </p:nvSpPr>
        <p:spPr bwMode="auto">
          <a:xfrm>
            <a:off x="1692275" y="1317625"/>
            <a:ext cx="3897313"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lnSpc>
                <a:spcPct val="120000"/>
              </a:lnSpc>
              <a:spcBef>
                <a:spcPct val="0"/>
              </a:spcBef>
              <a:buClrTx/>
              <a:buSzTx/>
              <a:buFontTx/>
              <a:buNone/>
            </a:pPr>
            <a:r>
              <a:rPr lang="ja-JP" altLang="en-US" sz="2400" b="1">
                <a:latin typeface="Arial" charset="0"/>
                <a:ea typeface="ＭＳ 明朝" pitchFamily="17" charset="-128"/>
              </a:rPr>
              <a:t>食事をする前、３０分から</a:t>
            </a:r>
          </a:p>
          <a:p>
            <a:pPr eaLnBrk="1" hangingPunct="1">
              <a:lnSpc>
                <a:spcPct val="120000"/>
              </a:lnSpc>
              <a:spcBef>
                <a:spcPct val="0"/>
              </a:spcBef>
              <a:buClrTx/>
              <a:buSzTx/>
              <a:buFontTx/>
              <a:buNone/>
            </a:pPr>
            <a:r>
              <a:rPr lang="ja-JP" altLang="en-US" sz="2400" b="1">
                <a:latin typeface="Arial" charset="0"/>
                <a:ea typeface="ＭＳ 明朝" pitchFamily="17" charset="-128"/>
              </a:rPr>
              <a:t>１時間以内に飲む</a:t>
            </a:r>
          </a:p>
        </p:txBody>
      </p:sp>
      <p:sp>
        <p:nvSpPr>
          <p:cNvPr id="38918" name="Rectangle 6"/>
          <p:cNvSpPr>
            <a:spLocks noChangeArrowheads="1"/>
          </p:cNvSpPr>
          <p:nvPr/>
        </p:nvSpPr>
        <p:spPr bwMode="auto">
          <a:xfrm>
            <a:off x="1689100" y="2282825"/>
            <a:ext cx="4321175" cy="857250"/>
          </a:xfrm>
          <a:prstGeom prst="rect">
            <a:avLst/>
          </a:prstGeom>
          <a:solidFill>
            <a:srgbClr val="CCFFCC"/>
          </a:solidFill>
          <a:ln>
            <a:noFill/>
          </a:ln>
          <a:effectLst>
            <a:outerShdw dist="53882"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endParaRPr lang="ja-JP" altLang="en-US" sz="1800">
              <a:latin typeface="Arial" charset="0"/>
              <a:ea typeface="ＭＳ Ｐゴシック" pitchFamily="50" charset="-128"/>
            </a:endParaRPr>
          </a:p>
        </p:txBody>
      </p:sp>
      <p:sp>
        <p:nvSpPr>
          <p:cNvPr id="38919" name="Rectangle 7"/>
          <p:cNvSpPr>
            <a:spLocks noChangeArrowheads="1"/>
          </p:cNvSpPr>
          <p:nvPr/>
        </p:nvSpPr>
        <p:spPr bwMode="auto">
          <a:xfrm>
            <a:off x="320675" y="3249613"/>
            <a:ext cx="1079500" cy="539750"/>
          </a:xfrm>
          <a:prstGeom prst="rect">
            <a:avLst/>
          </a:prstGeom>
          <a:solidFill>
            <a:srgbClr val="3366CC"/>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endParaRPr lang="ja-JP" altLang="en-US" sz="1800">
              <a:latin typeface="Arial" charset="0"/>
              <a:ea typeface="ＭＳ Ｐゴシック" pitchFamily="50" charset="-128"/>
            </a:endParaRPr>
          </a:p>
        </p:txBody>
      </p:sp>
      <p:sp>
        <p:nvSpPr>
          <p:cNvPr id="38920" name="Text Box 8"/>
          <p:cNvSpPr txBox="1">
            <a:spLocks noChangeArrowheads="1"/>
          </p:cNvSpPr>
          <p:nvPr/>
        </p:nvSpPr>
        <p:spPr bwMode="auto">
          <a:xfrm>
            <a:off x="422275" y="3375025"/>
            <a:ext cx="876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2400" b="1">
                <a:solidFill>
                  <a:schemeClr val="bg1"/>
                </a:solidFill>
                <a:latin typeface="Arial" charset="0"/>
                <a:ea typeface="ＭＳ Ｐゴシック" pitchFamily="50" charset="-128"/>
              </a:rPr>
              <a:t>食間</a:t>
            </a:r>
          </a:p>
        </p:txBody>
      </p:sp>
      <p:sp>
        <p:nvSpPr>
          <p:cNvPr id="38921" name="Rectangle 9"/>
          <p:cNvSpPr>
            <a:spLocks noChangeArrowheads="1"/>
          </p:cNvSpPr>
          <p:nvPr/>
        </p:nvSpPr>
        <p:spPr bwMode="auto">
          <a:xfrm>
            <a:off x="1692275" y="3249613"/>
            <a:ext cx="7200900" cy="1293812"/>
          </a:xfrm>
          <a:prstGeom prst="rect">
            <a:avLst/>
          </a:prstGeom>
          <a:solidFill>
            <a:srgbClr val="CCFFCC"/>
          </a:solidFill>
          <a:ln>
            <a:noFill/>
          </a:ln>
          <a:effectLst>
            <a:outerShdw dist="53882"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endParaRPr lang="ja-JP" altLang="en-US" sz="1800">
              <a:latin typeface="Arial" charset="0"/>
              <a:ea typeface="ＭＳ Ｐゴシック" pitchFamily="50" charset="-128"/>
            </a:endParaRPr>
          </a:p>
        </p:txBody>
      </p:sp>
      <p:sp>
        <p:nvSpPr>
          <p:cNvPr id="38922" name="Text Box 10"/>
          <p:cNvSpPr txBox="1">
            <a:spLocks noChangeArrowheads="1"/>
          </p:cNvSpPr>
          <p:nvPr/>
        </p:nvSpPr>
        <p:spPr bwMode="auto">
          <a:xfrm>
            <a:off x="1692275" y="3249613"/>
            <a:ext cx="532765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lnSpc>
                <a:spcPct val="120000"/>
              </a:lnSpc>
              <a:spcBef>
                <a:spcPct val="0"/>
              </a:spcBef>
              <a:buClrTx/>
              <a:buSzTx/>
              <a:buFontTx/>
              <a:buNone/>
            </a:pPr>
            <a:r>
              <a:rPr lang="ja-JP" altLang="en-US" sz="2400" b="1">
                <a:latin typeface="Arial" charset="0"/>
                <a:ea typeface="ＭＳ 明朝" pitchFamily="17" charset="-128"/>
              </a:rPr>
              <a:t>食事と食事の間、</a:t>
            </a:r>
          </a:p>
          <a:p>
            <a:pPr eaLnBrk="1" hangingPunct="1">
              <a:lnSpc>
                <a:spcPct val="120000"/>
              </a:lnSpc>
              <a:spcBef>
                <a:spcPct val="0"/>
              </a:spcBef>
              <a:buClrTx/>
              <a:buSzTx/>
              <a:buFontTx/>
              <a:buNone/>
            </a:pPr>
            <a:r>
              <a:rPr lang="ja-JP" altLang="en-US" sz="2400" b="1">
                <a:latin typeface="Arial" charset="0"/>
                <a:ea typeface="ＭＳ 明朝" pitchFamily="17" charset="-128"/>
              </a:rPr>
              <a:t>前の食事から２時間ぐらい後</a:t>
            </a:r>
          </a:p>
          <a:p>
            <a:pPr eaLnBrk="1" hangingPunct="1">
              <a:lnSpc>
                <a:spcPct val="120000"/>
              </a:lnSpc>
              <a:spcBef>
                <a:spcPct val="0"/>
              </a:spcBef>
              <a:buClrTx/>
              <a:buSzTx/>
              <a:buFontTx/>
              <a:buNone/>
            </a:pPr>
            <a:r>
              <a:rPr lang="ja-JP" altLang="en-US" sz="2400" b="1">
                <a:latin typeface="Arial" charset="0"/>
                <a:ea typeface="ＭＳ 明朝" pitchFamily="17" charset="-128"/>
              </a:rPr>
              <a:t>＜食事の最中に飲む事ではないよ＞</a:t>
            </a:r>
          </a:p>
        </p:txBody>
      </p:sp>
      <p:sp>
        <p:nvSpPr>
          <p:cNvPr id="38923" name="Rectangle 11"/>
          <p:cNvSpPr>
            <a:spLocks noChangeArrowheads="1"/>
          </p:cNvSpPr>
          <p:nvPr/>
        </p:nvSpPr>
        <p:spPr bwMode="auto">
          <a:xfrm>
            <a:off x="300038" y="4660900"/>
            <a:ext cx="1100137" cy="539750"/>
          </a:xfrm>
          <a:prstGeom prst="rect">
            <a:avLst/>
          </a:prstGeom>
          <a:solidFill>
            <a:srgbClr val="3366CC"/>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endParaRPr lang="ja-JP" altLang="en-US" sz="1800">
              <a:latin typeface="Arial" charset="0"/>
              <a:ea typeface="ＭＳ Ｐゴシック" pitchFamily="50" charset="-128"/>
            </a:endParaRPr>
          </a:p>
        </p:txBody>
      </p:sp>
      <p:sp>
        <p:nvSpPr>
          <p:cNvPr id="38924" name="Text Box 12"/>
          <p:cNvSpPr txBox="1">
            <a:spLocks noChangeArrowheads="1"/>
          </p:cNvSpPr>
          <p:nvPr/>
        </p:nvSpPr>
        <p:spPr bwMode="auto">
          <a:xfrm>
            <a:off x="322263" y="4800600"/>
            <a:ext cx="1203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2400" b="1">
                <a:solidFill>
                  <a:schemeClr val="bg1"/>
                </a:solidFill>
                <a:latin typeface="Arial" charset="0"/>
                <a:ea typeface="ＭＳ Ｐゴシック" pitchFamily="50" charset="-128"/>
              </a:rPr>
              <a:t>ねる前</a:t>
            </a:r>
          </a:p>
        </p:txBody>
      </p:sp>
      <p:sp>
        <p:nvSpPr>
          <p:cNvPr id="38925" name="Rectangle 13"/>
          <p:cNvSpPr>
            <a:spLocks noChangeArrowheads="1"/>
          </p:cNvSpPr>
          <p:nvPr/>
        </p:nvSpPr>
        <p:spPr bwMode="auto">
          <a:xfrm>
            <a:off x="1689100" y="4654550"/>
            <a:ext cx="7200900" cy="574675"/>
          </a:xfrm>
          <a:prstGeom prst="rect">
            <a:avLst/>
          </a:prstGeom>
          <a:solidFill>
            <a:srgbClr val="CCFFCC"/>
          </a:solidFill>
          <a:ln>
            <a:noFill/>
          </a:ln>
          <a:effectLst>
            <a:outerShdw dist="71842"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endParaRPr lang="ja-JP" altLang="en-US" sz="1800">
              <a:latin typeface="Arial" charset="0"/>
              <a:ea typeface="ＭＳ Ｐゴシック" pitchFamily="50" charset="-128"/>
            </a:endParaRPr>
          </a:p>
        </p:txBody>
      </p:sp>
      <p:sp>
        <p:nvSpPr>
          <p:cNvPr id="38926" name="Text Box 14"/>
          <p:cNvSpPr txBox="1">
            <a:spLocks noChangeArrowheads="1"/>
          </p:cNvSpPr>
          <p:nvPr/>
        </p:nvSpPr>
        <p:spPr bwMode="auto">
          <a:xfrm>
            <a:off x="1692275" y="4778375"/>
            <a:ext cx="70199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lnSpc>
                <a:spcPct val="120000"/>
              </a:lnSpc>
              <a:spcBef>
                <a:spcPct val="0"/>
              </a:spcBef>
              <a:buClrTx/>
              <a:buSzTx/>
              <a:buFontTx/>
              <a:buNone/>
            </a:pPr>
            <a:r>
              <a:rPr lang="ja-JP" altLang="en-US" sz="2400" b="1">
                <a:latin typeface="Arial" charset="0"/>
                <a:ea typeface="ＭＳ 明朝" pitchFamily="17" charset="-128"/>
              </a:rPr>
              <a:t>ねる３０分から１時間前に飲む（しゅうしん前）</a:t>
            </a:r>
            <a:endParaRPr lang="ja-JP" altLang="en-US" sz="2200" b="1">
              <a:latin typeface="Arial" charset="0"/>
              <a:ea typeface="ＭＳ 明朝" pitchFamily="17" charset="-128"/>
            </a:endParaRPr>
          </a:p>
        </p:txBody>
      </p:sp>
      <p:sp>
        <p:nvSpPr>
          <p:cNvPr id="38927" name="Rectangle 15"/>
          <p:cNvSpPr>
            <a:spLocks noChangeArrowheads="1"/>
          </p:cNvSpPr>
          <p:nvPr/>
        </p:nvSpPr>
        <p:spPr bwMode="auto">
          <a:xfrm>
            <a:off x="320675" y="2268538"/>
            <a:ext cx="1079500" cy="539750"/>
          </a:xfrm>
          <a:prstGeom prst="rect">
            <a:avLst/>
          </a:prstGeom>
          <a:solidFill>
            <a:srgbClr val="3366CC"/>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endParaRPr lang="ja-JP" altLang="en-US" sz="1800">
              <a:latin typeface="Arial" charset="0"/>
              <a:ea typeface="ＭＳ Ｐゴシック" pitchFamily="50" charset="-128"/>
            </a:endParaRPr>
          </a:p>
        </p:txBody>
      </p:sp>
      <p:sp>
        <p:nvSpPr>
          <p:cNvPr id="38928" name="Text Box 16"/>
          <p:cNvSpPr txBox="1">
            <a:spLocks noChangeArrowheads="1"/>
          </p:cNvSpPr>
          <p:nvPr/>
        </p:nvSpPr>
        <p:spPr bwMode="auto">
          <a:xfrm>
            <a:off x="407988" y="2408238"/>
            <a:ext cx="86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2400" b="1">
                <a:solidFill>
                  <a:schemeClr val="bg1"/>
                </a:solidFill>
                <a:latin typeface="Arial" charset="0"/>
                <a:ea typeface="ＭＳ Ｐゴシック" pitchFamily="50" charset="-128"/>
              </a:rPr>
              <a:t>食後</a:t>
            </a:r>
          </a:p>
        </p:txBody>
      </p:sp>
      <p:sp>
        <p:nvSpPr>
          <p:cNvPr id="38929" name="Rectangle 17"/>
          <p:cNvSpPr>
            <a:spLocks noChangeArrowheads="1"/>
          </p:cNvSpPr>
          <p:nvPr/>
        </p:nvSpPr>
        <p:spPr bwMode="auto">
          <a:xfrm>
            <a:off x="300038" y="5516563"/>
            <a:ext cx="1112837" cy="360362"/>
          </a:xfrm>
          <a:prstGeom prst="rect">
            <a:avLst/>
          </a:prstGeom>
          <a:solidFill>
            <a:srgbClr val="3366CC"/>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endParaRPr lang="ja-JP" altLang="en-US" sz="1800">
              <a:latin typeface="Arial" charset="0"/>
              <a:ea typeface="ＭＳ Ｐゴシック" pitchFamily="50" charset="-128"/>
            </a:endParaRPr>
          </a:p>
        </p:txBody>
      </p:sp>
      <p:sp>
        <p:nvSpPr>
          <p:cNvPr id="38930" name="Text Box 18"/>
          <p:cNvSpPr txBox="1">
            <a:spLocks noChangeArrowheads="1"/>
          </p:cNvSpPr>
          <p:nvPr/>
        </p:nvSpPr>
        <p:spPr bwMode="auto">
          <a:xfrm>
            <a:off x="249238" y="5457825"/>
            <a:ext cx="1360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2400" b="1">
                <a:solidFill>
                  <a:schemeClr val="bg1"/>
                </a:solidFill>
                <a:latin typeface="Arial" charset="0"/>
                <a:ea typeface="ＭＳ Ｐゴシック" pitchFamily="50" charset="-128"/>
              </a:rPr>
              <a:t>とんぷく</a:t>
            </a:r>
          </a:p>
        </p:txBody>
      </p:sp>
      <p:sp>
        <p:nvSpPr>
          <p:cNvPr id="38931" name="Rectangle 19"/>
          <p:cNvSpPr>
            <a:spLocks noChangeArrowheads="1"/>
          </p:cNvSpPr>
          <p:nvPr/>
        </p:nvSpPr>
        <p:spPr bwMode="auto">
          <a:xfrm>
            <a:off x="1689100" y="5408613"/>
            <a:ext cx="7200900" cy="1250950"/>
          </a:xfrm>
          <a:prstGeom prst="rect">
            <a:avLst/>
          </a:prstGeom>
          <a:solidFill>
            <a:srgbClr val="CCFFCC"/>
          </a:solidFill>
          <a:ln>
            <a:noFill/>
          </a:ln>
          <a:effectLst>
            <a:outerShdw dist="71842"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endParaRPr lang="ja-JP" altLang="en-US" sz="1800">
              <a:latin typeface="Arial" charset="0"/>
              <a:ea typeface="ＭＳ Ｐゴシック" pitchFamily="50" charset="-128"/>
            </a:endParaRPr>
          </a:p>
        </p:txBody>
      </p:sp>
      <p:sp>
        <p:nvSpPr>
          <p:cNvPr id="38932" name="Text Box 20"/>
          <p:cNvSpPr txBox="1">
            <a:spLocks noChangeArrowheads="1"/>
          </p:cNvSpPr>
          <p:nvPr/>
        </p:nvSpPr>
        <p:spPr bwMode="auto">
          <a:xfrm>
            <a:off x="1619250" y="5408613"/>
            <a:ext cx="727075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52413"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defTabSz="252413"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defTabSz="252413"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defTabSz="252413"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defTabSz="252413"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defTabSz="252413"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defTabSz="252413"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defTabSz="252413"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defTabSz="252413"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lnSpc>
                <a:spcPct val="120000"/>
              </a:lnSpc>
              <a:spcBef>
                <a:spcPct val="0"/>
              </a:spcBef>
              <a:buClrTx/>
              <a:buSzTx/>
              <a:buFontTx/>
              <a:buNone/>
            </a:pPr>
            <a:r>
              <a:rPr lang="ja-JP" altLang="en-US" sz="2400" b="1">
                <a:latin typeface="ＭＳ 明朝" pitchFamily="17" charset="-128"/>
                <a:ea typeface="ＭＳ 明朝" pitchFamily="17" charset="-128"/>
              </a:rPr>
              <a:t>症状を一たんおさえるため、症状が出た時に飲む　</a:t>
            </a:r>
            <a:endParaRPr lang="en-US" altLang="ja-JP" sz="2400" b="1">
              <a:latin typeface="ＭＳ 明朝" pitchFamily="17" charset="-128"/>
              <a:ea typeface="ＭＳ 明朝" pitchFamily="17" charset="-128"/>
            </a:endParaRPr>
          </a:p>
          <a:p>
            <a:pPr eaLnBrk="1" hangingPunct="1">
              <a:lnSpc>
                <a:spcPct val="120000"/>
              </a:lnSpc>
              <a:spcBef>
                <a:spcPct val="0"/>
              </a:spcBef>
              <a:buClrTx/>
              <a:buSzTx/>
              <a:buFontTx/>
              <a:buNone/>
            </a:pPr>
            <a:r>
              <a:rPr lang="ja-JP" altLang="en-US" sz="2400" b="1">
                <a:latin typeface="ＭＳ 明朝" pitchFamily="17" charset="-128"/>
                <a:ea typeface="ＭＳ 明朝" pitchFamily="17" charset="-128"/>
              </a:rPr>
              <a:t>＜例えば＞	 熱が出た時に飲むくすり</a:t>
            </a:r>
          </a:p>
          <a:p>
            <a:pPr eaLnBrk="1" hangingPunct="1">
              <a:lnSpc>
                <a:spcPct val="120000"/>
              </a:lnSpc>
              <a:spcBef>
                <a:spcPct val="0"/>
              </a:spcBef>
              <a:buClrTx/>
              <a:buSzTx/>
              <a:buFontTx/>
              <a:buNone/>
            </a:pPr>
            <a:r>
              <a:rPr lang="ja-JP" altLang="en-US" sz="2400" b="1">
                <a:latin typeface="ＭＳ 明朝" pitchFamily="17" charset="-128"/>
                <a:ea typeface="ＭＳ 明朝" pitchFamily="17" charset="-128"/>
              </a:rPr>
              <a:t>						 いたみが出た時に飲むくすり</a:t>
            </a:r>
          </a:p>
        </p:txBody>
      </p:sp>
      <p:sp>
        <p:nvSpPr>
          <p:cNvPr id="38933" name="Text Box 21"/>
          <p:cNvSpPr txBox="1">
            <a:spLocks noChangeArrowheads="1"/>
          </p:cNvSpPr>
          <p:nvPr/>
        </p:nvSpPr>
        <p:spPr bwMode="auto">
          <a:xfrm>
            <a:off x="1692275" y="2278063"/>
            <a:ext cx="3587750"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lnSpc>
                <a:spcPct val="120000"/>
              </a:lnSpc>
              <a:spcBef>
                <a:spcPct val="0"/>
              </a:spcBef>
              <a:buClrTx/>
              <a:buSzTx/>
              <a:buFontTx/>
              <a:buNone/>
            </a:pPr>
            <a:r>
              <a:rPr lang="ja-JP" altLang="en-US" sz="2400" b="1">
                <a:latin typeface="Arial" charset="0"/>
                <a:ea typeface="ＭＳ 明朝" pitchFamily="17" charset="-128"/>
              </a:rPr>
              <a:t>食事が終った後、３０分</a:t>
            </a:r>
          </a:p>
          <a:p>
            <a:pPr eaLnBrk="1" hangingPunct="1">
              <a:lnSpc>
                <a:spcPct val="120000"/>
              </a:lnSpc>
              <a:spcBef>
                <a:spcPct val="0"/>
              </a:spcBef>
              <a:buClrTx/>
              <a:buSzTx/>
              <a:buFontTx/>
              <a:buNone/>
            </a:pPr>
            <a:r>
              <a:rPr lang="ja-JP" altLang="en-US" sz="2400" b="1">
                <a:latin typeface="Arial" charset="0"/>
                <a:ea typeface="ＭＳ 明朝" pitchFamily="17" charset="-128"/>
              </a:rPr>
              <a:t>以内に飲む</a:t>
            </a:r>
          </a:p>
        </p:txBody>
      </p:sp>
      <p:graphicFrame>
        <p:nvGraphicFramePr>
          <p:cNvPr id="38934" name="Object 22"/>
          <p:cNvGraphicFramePr>
            <a:graphicFrameLocks noChangeAspect="1"/>
          </p:cNvGraphicFramePr>
          <p:nvPr/>
        </p:nvGraphicFramePr>
        <p:xfrm>
          <a:off x="7267575" y="1089025"/>
          <a:ext cx="1803400" cy="2463800"/>
        </p:xfrm>
        <a:graphic>
          <a:graphicData uri="http://schemas.openxmlformats.org/presentationml/2006/ole">
            <mc:AlternateContent xmlns:mc="http://schemas.openxmlformats.org/markup-compatibility/2006">
              <mc:Choice xmlns:v="urn:schemas-microsoft-com:vml" Requires="v">
                <p:oleObj name="Image" r:id="rId3" imgW="1803175" imgH="2463492" progId="">
                  <p:embed/>
                </p:oleObj>
              </mc:Choice>
              <mc:Fallback>
                <p:oleObj name="Image" r:id="rId3" imgW="1803175" imgH="2463492" progId="">
                  <p:embed/>
                  <p:pic>
                    <p:nvPicPr>
                      <p:cNvPr id="38934" name="Object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7575" y="1089025"/>
                        <a:ext cx="1803400" cy="246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8935" name="Text Box 23"/>
          <p:cNvSpPr txBox="1">
            <a:spLocks noChangeArrowheads="1"/>
          </p:cNvSpPr>
          <p:nvPr/>
        </p:nvSpPr>
        <p:spPr bwMode="auto">
          <a:xfrm>
            <a:off x="152400" y="266700"/>
            <a:ext cx="8991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4000" b="1">
                <a:solidFill>
                  <a:srgbClr val="1C1C1C"/>
                </a:solidFill>
                <a:latin typeface="Arial" charset="0"/>
                <a:ea typeface="ＭＳ Ｐゴシック" pitchFamily="50" charset="-128"/>
              </a:rPr>
              <a:t>くすりは、決められた時間に正しく飲もう</a:t>
            </a:r>
          </a:p>
        </p:txBody>
      </p:sp>
      <p:sp>
        <p:nvSpPr>
          <p:cNvPr id="38936" name="Text Box 24"/>
          <p:cNvSpPr txBox="1">
            <a:spLocks noChangeArrowheads="1"/>
          </p:cNvSpPr>
          <p:nvPr/>
        </p:nvSpPr>
        <p:spPr bwMode="auto">
          <a:xfrm>
            <a:off x="2286000" y="152400"/>
            <a:ext cx="355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600">
                <a:latin typeface="Arial" charset="0"/>
                <a:ea typeface="ＭＳ Ｐゴシック" pitchFamily="50" charset="-128"/>
              </a:rPr>
              <a:t>き</a:t>
            </a:r>
          </a:p>
        </p:txBody>
      </p:sp>
      <p:sp>
        <p:nvSpPr>
          <p:cNvPr id="38937" name="Text Box 25"/>
          <p:cNvSpPr txBox="1">
            <a:spLocks noChangeArrowheads="1"/>
          </p:cNvSpPr>
          <p:nvPr/>
        </p:nvSpPr>
        <p:spPr bwMode="auto">
          <a:xfrm>
            <a:off x="4648200" y="152400"/>
            <a:ext cx="873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600">
                <a:latin typeface="Arial" charset="0"/>
                <a:ea typeface="ＭＳ Ｐゴシック" pitchFamily="50" charset="-128"/>
              </a:rPr>
              <a:t>じ　かん</a:t>
            </a:r>
          </a:p>
        </p:txBody>
      </p:sp>
      <p:sp>
        <p:nvSpPr>
          <p:cNvPr id="38938" name="Text Box 26"/>
          <p:cNvSpPr txBox="1">
            <a:spLocks noChangeArrowheads="1"/>
          </p:cNvSpPr>
          <p:nvPr/>
        </p:nvSpPr>
        <p:spPr bwMode="auto">
          <a:xfrm>
            <a:off x="6286500" y="144463"/>
            <a:ext cx="558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600">
                <a:latin typeface="Arial" charset="0"/>
                <a:ea typeface="ＭＳ Ｐゴシック" pitchFamily="50" charset="-128"/>
              </a:rPr>
              <a:t>ただ</a:t>
            </a:r>
          </a:p>
        </p:txBody>
      </p:sp>
      <p:sp>
        <p:nvSpPr>
          <p:cNvPr id="38939" name="Text Box 27"/>
          <p:cNvSpPr txBox="1">
            <a:spLocks noChangeArrowheads="1"/>
          </p:cNvSpPr>
          <p:nvPr/>
        </p:nvSpPr>
        <p:spPr bwMode="auto">
          <a:xfrm>
            <a:off x="7451725" y="130175"/>
            <a:ext cx="387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600">
                <a:latin typeface="Arial" charset="0"/>
                <a:ea typeface="ＭＳ Ｐゴシック" pitchFamily="50" charset="-128"/>
              </a:rPr>
              <a:t>の</a:t>
            </a:r>
          </a:p>
        </p:txBody>
      </p:sp>
      <p:sp>
        <p:nvSpPr>
          <p:cNvPr id="38940" name="Text Box 28"/>
          <p:cNvSpPr txBox="1">
            <a:spLocks noChangeArrowheads="1"/>
          </p:cNvSpPr>
          <p:nvPr/>
        </p:nvSpPr>
        <p:spPr bwMode="auto">
          <a:xfrm>
            <a:off x="395288" y="1281113"/>
            <a:ext cx="946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200">
                <a:solidFill>
                  <a:schemeClr val="bg1"/>
                </a:solidFill>
                <a:latin typeface="Arial" charset="0"/>
                <a:ea typeface="ＭＳ 明朝" pitchFamily="17" charset="-128"/>
              </a:rPr>
              <a:t>しょくぜん</a:t>
            </a:r>
          </a:p>
        </p:txBody>
      </p:sp>
      <p:sp>
        <p:nvSpPr>
          <p:cNvPr id="38941" name="Text Box 29"/>
          <p:cNvSpPr txBox="1">
            <a:spLocks noChangeArrowheads="1"/>
          </p:cNvSpPr>
          <p:nvPr/>
        </p:nvSpPr>
        <p:spPr bwMode="auto">
          <a:xfrm>
            <a:off x="439738" y="2273300"/>
            <a:ext cx="7937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200">
                <a:solidFill>
                  <a:schemeClr val="bg1"/>
                </a:solidFill>
                <a:latin typeface="Arial" charset="0"/>
                <a:ea typeface="ＭＳ 明朝" pitchFamily="17" charset="-128"/>
              </a:rPr>
              <a:t>しょくご</a:t>
            </a:r>
          </a:p>
        </p:txBody>
      </p:sp>
      <p:sp>
        <p:nvSpPr>
          <p:cNvPr id="38942" name="Text Box 30"/>
          <p:cNvSpPr txBox="1">
            <a:spLocks noChangeArrowheads="1"/>
          </p:cNvSpPr>
          <p:nvPr/>
        </p:nvSpPr>
        <p:spPr bwMode="auto">
          <a:xfrm>
            <a:off x="387350" y="3262313"/>
            <a:ext cx="946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200">
                <a:solidFill>
                  <a:schemeClr val="bg1"/>
                </a:solidFill>
                <a:latin typeface="Arial" charset="0"/>
                <a:ea typeface="ＭＳ 明朝" pitchFamily="17" charset="-128"/>
              </a:rPr>
              <a:t>しょっかん</a:t>
            </a:r>
          </a:p>
        </p:txBody>
      </p:sp>
      <p:sp>
        <p:nvSpPr>
          <p:cNvPr id="38943" name="Text Box 31"/>
          <p:cNvSpPr txBox="1">
            <a:spLocks noChangeArrowheads="1"/>
          </p:cNvSpPr>
          <p:nvPr/>
        </p:nvSpPr>
        <p:spPr bwMode="auto">
          <a:xfrm>
            <a:off x="914400" y="4651375"/>
            <a:ext cx="488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200">
                <a:solidFill>
                  <a:schemeClr val="bg1"/>
                </a:solidFill>
                <a:latin typeface="Arial" charset="0"/>
                <a:ea typeface="ＭＳ 明朝" pitchFamily="17" charset="-128"/>
              </a:rPr>
              <a:t>まえ</a:t>
            </a:r>
          </a:p>
        </p:txBody>
      </p:sp>
      <p:sp>
        <p:nvSpPr>
          <p:cNvPr id="38944" name="Text Box 47"/>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50000"/>
              </a:spcBef>
              <a:buClrTx/>
              <a:buSzTx/>
              <a:buFontTx/>
              <a:buNone/>
            </a:pPr>
            <a:r>
              <a:rPr lang="ja-JP" altLang="en-US" sz="1200">
                <a:latin typeface="Times New Roman" pitchFamily="18" charset="0"/>
                <a:ea typeface="ＭＳ Ｐゴシック" pitchFamily="50" charset="-128"/>
              </a:rPr>
              <a:t>くすりの適正使用協議会</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986" name="Object 2"/>
          <p:cNvGraphicFramePr>
            <a:graphicFrameLocks noChangeAspect="1"/>
          </p:cNvGraphicFramePr>
          <p:nvPr/>
        </p:nvGraphicFramePr>
        <p:xfrm>
          <a:off x="3505200" y="3733800"/>
          <a:ext cx="2235200" cy="2508250"/>
        </p:xfrm>
        <a:graphic>
          <a:graphicData uri="http://schemas.openxmlformats.org/presentationml/2006/ole">
            <mc:AlternateContent xmlns:mc="http://schemas.openxmlformats.org/markup-compatibility/2006">
              <mc:Choice xmlns:v="urn:schemas-microsoft-com:vml" Requires="v">
                <p:oleObj name="Image" r:id="rId3" imgW="1980952" imgH="2222222" progId="">
                  <p:embed/>
                </p:oleObj>
              </mc:Choice>
              <mc:Fallback>
                <p:oleObj name="Image" r:id="rId3" imgW="1980952" imgH="2222222" progId="">
                  <p:embed/>
                  <p:pic>
                    <p:nvPicPr>
                      <p:cNvPr id="4198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3733800"/>
                        <a:ext cx="2235200" cy="250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987" name="Object 3"/>
          <p:cNvGraphicFramePr>
            <a:graphicFrameLocks noChangeAspect="1"/>
          </p:cNvGraphicFramePr>
          <p:nvPr/>
        </p:nvGraphicFramePr>
        <p:xfrm>
          <a:off x="5799138" y="2209800"/>
          <a:ext cx="3182937" cy="4648200"/>
        </p:xfrm>
        <a:graphic>
          <a:graphicData uri="http://schemas.openxmlformats.org/presentationml/2006/ole">
            <mc:AlternateContent xmlns:mc="http://schemas.openxmlformats.org/markup-compatibility/2006">
              <mc:Choice xmlns:v="urn:schemas-microsoft-com:vml" Requires="v">
                <p:oleObj name="Image" r:id="rId5" imgW="3174603" imgH="4634921" progId="">
                  <p:embed/>
                </p:oleObj>
              </mc:Choice>
              <mc:Fallback>
                <p:oleObj name="Image" r:id="rId5" imgW="3174603" imgH="4634921" progId="">
                  <p:embed/>
                  <p:pic>
                    <p:nvPicPr>
                      <p:cNvPr id="41987"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9138" y="2209800"/>
                        <a:ext cx="3182937"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988" name="Object 4"/>
          <p:cNvGraphicFramePr>
            <a:graphicFrameLocks noChangeAspect="1"/>
          </p:cNvGraphicFramePr>
          <p:nvPr/>
        </p:nvGraphicFramePr>
        <p:xfrm>
          <a:off x="273050" y="212725"/>
          <a:ext cx="990600" cy="876300"/>
        </p:xfrm>
        <a:graphic>
          <a:graphicData uri="http://schemas.openxmlformats.org/presentationml/2006/ole">
            <mc:AlternateContent xmlns:mc="http://schemas.openxmlformats.org/markup-compatibility/2006">
              <mc:Choice xmlns:v="urn:schemas-microsoft-com:vml" Requires="v">
                <p:oleObj name="Image" r:id="rId7" imgW="990476" imgH="875882" progId="">
                  <p:embed/>
                </p:oleObj>
              </mc:Choice>
              <mc:Fallback>
                <p:oleObj name="Image" r:id="rId7" imgW="990476" imgH="875882" progId="">
                  <p:embed/>
                  <p:pic>
                    <p:nvPicPr>
                      <p:cNvPr id="41988"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3050" y="212725"/>
                        <a:ext cx="990600"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989" name="Text Box 5"/>
          <p:cNvSpPr txBox="1">
            <a:spLocks noChangeArrowheads="1"/>
          </p:cNvSpPr>
          <p:nvPr/>
        </p:nvSpPr>
        <p:spPr bwMode="auto">
          <a:xfrm>
            <a:off x="1331913" y="368300"/>
            <a:ext cx="5597525" cy="228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lnSpc>
                <a:spcPct val="120000"/>
              </a:lnSpc>
              <a:spcBef>
                <a:spcPct val="0"/>
              </a:spcBef>
              <a:buClrTx/>
              <a:buSzTx/>
              <a:buFontTx/>
              <a:buNone/>
            </a:pPr>
            <a:r>
              <a:rPr lang="ja-JP" altLang="en-US" sz="4000" b="1">
                <a:solidFill>
                  <a:srgbClr val="1C1C1C"/>
                </a:solidFill>
                <a:latin typeface="Arial" charset="0"/>
                <a:ea typeface="ＭＳ Ｐゴシック" pitchFamily="50" charset="-128"/>
              </a:rPr>
              <a:t>前と同じしょう状なので、</a:t>
            </a:r>
          </a:p>
          <a:p>
            <a:pPr eaLnBrk="1" hangingPunct="1">
              <a:lnSpc>
                <a:spcPct val="120000"/>
              </a:lnSpc>
              <a:spcBef>
                <a:spcPct val="0"/>
              </a:spcBef>
              <a:buClrTx/>
              <a:buSzTx/>
              <a:buFontTx/>
              <a:buNone/>
            </a:pPr>
            <a:r>
              <a:rPr lang="ja-JP" altLang="en-US" sz="4000" b="1">
                <a:solidFill>
                  <a:srgbClr val="1C1C1C"/>
                </a:solidFill>
                <a:latin typeface="Arial" charset="0"/>
                <a:ea typeface="ＭＳ Ｐゴシック" pitchFamily="50" charset="-128"/>
              </a:rPr>
              <a:t>前にもらって余っている</a:t>
            </a:r>
          </a:p>
          <a:p>
            <a:pPr eaLnBrk="1" hangingPunct="1">
              <a:lnSpc>
                <a:spcPct val="120000"/>
              </a:lnSpc>
              <a:spcBef>
                <a:spcPct val="0"/>
              </a:spcBef>
              <a:buClrTx/>
              <a:buSzTx/>
              <a:buFontTx/>
              <a:buNone/>
            </a:pPr>
            <a:r>
              <a:rPr lang="ja-JP" altLang="en-US" sz="4000" b="1">
                <a:solidFill>
                  <a:srgbClr val="1C1C1C"/>
                </a:solidFill>
                <a:latin typeface="Arial" charset="0"/>
                <a:ea typeface="ＭＳ Ｐゴシック" pitchFamily="50" charset="-128"/>
              </a:rPr>
              <a:t>くすりを使っても良いの？</a:t>
            </a:r>
          </a:p>
        </p:txBody>
      </p:sp>
      <p:sp>
        <p:nvSpPr>
          <p:cNvPr id="41990" name="Text Box 6"/>
          <p:cNvSpPr txBox="1">
            <a:spLocks noChangeArrowheads="1"/>
          </p:cNvSpPr>
          <p:nvPr/>
        </p:nvSpPr>
        <p:spPr bwMode="auto">
          <a:xfrm>
            <a:off x="1433513" y="344488"/>
            <a:ext cx="35321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600">
                <a:latin typeface="Arial" charset="0"/>
                <a:ea typeface="ＭＳ Ｐゴシック" pitchFamily="50" charset="-128"/>
              </a:rPr>
              <a:t>まえ　　　　おな　　　　　　　　　　　　じょう</a:t>
            </a:r>
          </a:p>
        </p:txBody>
      </p:sp>
      <p:sp>
        <p:nvSpPr>
          <p:cNvPr id="41991" name="Text Box 7"/>
          <p:cNvSpPr txBox="1">
            <a:spLocks noChangeArrowheads="1"/>
          </p:cNvSpPr>
          <p:nvPr/>
        </p:nvSpPr>
        <p:spPr bwMode="auto">
          <a:xfrm>
            <a:off x="1419225" y="1069975"/>
            <a:ext cx="549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600">
                <a:latin typeface="Arial" charset="0"/>
                <a:ea typeface="ＭＳ Ｐゴシック" pitchFamily="50" charset="-128"/>
              </a:rPr>
              <a:t>まえ</a:t>
            </a:r>
          </a:p>
        </p:txBody>
      </p:sp>
      <p:sp>
        <p:nvSpPr>
          <p:cNvPr id="41992" name="Text Box 8"/>
          <p:cNvSpPr txBox="1">
            <a:spLocks noChangeArrowheads="1"/>
          </p:cNvSpPr>
          <p:nvPr/>
        </p:nvSpPr>
        <p:spPr bwMode="auto">
          <a:xfrm>
            <a:off x="4086225" y="1084263"/>
            <a:ext cx="5572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600">
                <a:latin typeface="Arial" charset="0"/>
                <a:ea typeface="ＭＳ Ｐゴシック" pitchFamily="50" charset="-128"/>
              </a:rPr>
              <a:t>あま</a:t>
            </a:r>
          </a:p>
        </p:txBody>
      </p:sp>
      <p:sp>
        <p:nvSpPr>
          <p:cNvPr id="41993" name="Text Box 9"/>
          <p:cNvSpPr txBox="1">
            <a:spLocks noChangeArrowheads="1"/>
          </p:cNvSpPr>
          <p:nvPr/>
        </p:nvSpPr>
        <p:spPr bwMode="auto">
          <a:xfrm>
            <a:off x="3040063" y="1819275"/>
            <a:ext cx="21066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600">
                <a:latin typeface="Arial" charset="0"/>
                <a:ea typeface="ＭＳ Ｐゴシック" pitchFamily="50" charset="-128"/>
              </a:rPr>
              <a:t>つか　　　　　　　　　　よ</a:t>
            </a:r>
          </a:p>
        </p:txBody>
      </p:sp>
      <p:sp>
        <p:nvSpPr>
          <p:cNvPr id="41994" name="Text Box 10"/>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50000"/>
              </a:spcBef>
              <a:buClrTx/>
              <a:buSzTx/>
              <a:buFontTx/>
              <a:buNone/>
            </a:pPr>
            <a:r>
              <a:rPr lang="ja-JP" altLang="en-US" sz="1200">
                <a:latin typeface="Times New Roman" pitchFamily="18" charset="0"/>
                <a:ea typeface="ＭＳ Ｐゴシック" pitchFamily="50" charset="-128"/>
              </a:rPr>
              <a:t>くすりの適正使用協議会</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25" y="4554538"/>
            <a:ext cx="2771775"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 Box 3"/>
          <p:cNvSpPr txBox="1">
            <a:spLocks noChangeArrowheads="1"/>
          </p:cNvSpPr>
          <p:nvPr/>
        </p:nvSpPr>
        <p:spPr bwMode="auto">
          <a:xfrm>
            <a:off x="1325563" y="549275"/>
            <a:ext cx="66929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4000" b="1">
                <a:solidFill>
                  <a:srgbClr val="1C1C1C"/>
                </a:solidFill>
                <a:latin typeface="Arial" charset="0"/>
                <a:ea typeface="ＭＳ Ｐゴシック" pitchFamily="50" charset="-128"/>
              </a:rPr>
              <a:t>前にもらったくすりは使わない</a:t>
            </a:r>
          </a:p>
        </p:txBody>
      </p:sp>
      <p:sp>
        <p:nvSpPr>
          <p:cNvPr id="43012" name="AutoShape 4"/>
          <p:cNvSpPr>
            <a:spLocks noChangeArrowheads="1"/>
          </p:cNvSpPr>
          <p:nvPr/>
        </p:nvSpPr>
        <p:spPr bwMode="auto">
          <a:xfrm>
            <a:off x="431800" y="1573213"/>
            <a:ext cx="6807200" cy="4016375"/>
          </a:xfrm>
          <a:prstGeom prst="roundRect">
            <a:avLst>
              <a:gd name="adj" fmla="val 3579"/>
            </a:avLst>
          </a:prstGeom>
          <a:solidFill>
            <a:srgbClr val="FFFFCC"/>
          </a:solidFill>
          <a:ln w="28575">
            <a:solidFill>
              <a:srgbClr val="FF9966"/>
            </a:solidFill>
            <a:round/>
            <a:headEnd/>
            <a:tailEnd/>
          </a:ln>
        </p:spPr>
        <p:txBody>
          <a:bodyPr wrap="none" anchor="ct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endParaRPr lang="ja-JP" altLang="en-US" sz="1800">
              <a:latin typeface="Arial" charset="0"/>
              <a:ea typeface="ＭＳ Ｐゴシック" pitchFamily="50" charset="-128"/>
            </a:endParaRPr>
          </a:p>
        </p:txBody>
      </p:sp>
      <p:sp>
        <p:nvSpPr>
          <p:cNvPr id="84997" name="Text Box 5"/>
          <p:cNvSpPr txBox="1">
            <a:spLocks noChangeArrowheads="1"/>
          </p:cNvSpPr>
          <p:nvPr/>
        </p:nvSpPr>
        <p:spPr bwMode="auto">
          <a:xfrm>
            <a:off x="558800" y="1755775"/>
            <a:ext cx="6534150" cy="3681413"/>
          </a:xfrm>
          <a:prstGeom prst="rect">
            <a:avLst/>
          </a:prstGeom>
          <a:noFill/>
          <a:ln w="9525">
            <a:noFill/>
            <a:miter lim="800000"/>
            <a:headEnd/>
            <a:tailEnd/>
          </a:ln>
          <a:effectLst/>
        </p:spPr>
        <p:txBody>
          <a:bodyPr>
            <a:spAutoFit/>
          </a:bodyPr>
          <a:lstStyle/>
          <a:p>
            <a:pPr>
              <a:lnSpc>
                <a:spcPct val="120000"/>
              </a:lnSpc>
              <a:defRPr/>
            </a:pPr>
            <a:r>
              <a:rPr lang="ja-JP" altLang="en-US" sz="2800" b="1" dirty="0">
                <a:effectLst>
                  <a:outerShdw blurRad="38100" dist="38100" dir="2700000" algn="tl">
                    <a:srgbClr val="C0C0C0"/>
                  </a:outerShdw>
                </a:effectLst>
                <a:ea typeface="ＭＳ 明朝" pitchFamily="17" charset="-128"/>
              </a:rPr>
              <a:t>同じしょう状のようでも原因が違うことがあったり、その時その時で体の状態はちがうんだ。</a:t>
            </a:r>
          </a:p>
          <a:p>
            <a:pPr>
              <a:lnSpc>
                <a:spcPct val="120000"/>
              </a:lnSpc>
              <a:defRPr/>
            </a:pPr>
            <a:r>
              <a:rPr lang="ja-JP" altLang="en-US" sz="2800" b="1" dirty="0">
                <a:effectLst>
                  <a:outerShdw blurRad="38100" dist="38100" dir="2700000" algn="tl">
                    <a:srgbClr val="C0C0C0"/>
                  </a:outerShdw>
                </a:effectLst>
                <a:ea typeface="ＭＳ 明朝" pitchFamily="17" charset="-128"/>
              </a:rPr>
              <a:t>お医者さんはかん者さんの状態に合わせてくすりを出しているんだ。</a:t>
            </a:r>
          </a:p>
          <a:p>
            <a:pPr>
              <a:lnSpc>
                <a:spcPct val="120000"/>
              </a:lnSpc>
              <a:defRPr/>
            </a:pPr>
            <a:r>
              <a:rPr lang="ja-JP" altLang="en-US" sz="2800" b="1" dirty="0">
                <a:effectLst>
                  <a:outerShdw blurRad="38100" dist="38100" dir="2700000" algn="tl">
                    <a:srgbClr val="C0C0C0"/>
                  </a:outerShdw>
                </a:effectLst>
                <a:ea typeface="ＭＳ 明朝" pitchFamily="17" charset="-128"/>
              </a:rPr>
              <a:t>そして、くすりにも「使用期限」があるんだよ。</a:t>
            </a:r>
          </a:p>
        </p:txBody>
      </p:sp>
      <p:graphicFrame>
        <p:nvGraphicFramePr>
          <p:cNvPr id="43014" name="Object 6"/>
          <p:cNvGraphicFramePr>
            <a:graphicFrameLocks noChangeAspect="1"/>
          </p:cNvGraphicFramePr>
          <p:nvPr/>
        </p:nvGraphicFramePr>
        <p:xfrm>
          <a:off x="431800" y="468313"/>
          <a:ext cx="812800" cy="825500"/>
        </p:xfrm>
        <a:graphic>
          <a:graphicData uri="http://schemas.openxmlformats.org/presentationml/2006/ole">
            <mc:AlternateContent xmlns:mc="http://schemas.openxmlformats.org/markup-compatibility/2006">
              <mc:Choice xmlns:v="urn:schemas-microsoft-com:vml" Requires="v">
                <p:oleObj name="Image" r:id="rId4" imgW="812412" imgH="825106" progId="PhotoshopElements.Image.2">
                  <p:embed/>
                </p:oleObj>
              </mc:Choice>
              <mc:Fallback>
                <p:oleObj name="Image" r:id="rId4" imgW="812412" imgH="825106" progId="PhotoshopElements.Image.2">
                  <p:embed/>
                  <p:pic>
                    <p:nvPicPr>
                      <p:cNvPr id="43014"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800" y="468313"/>
                        <a:ext cx="8128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3015" name="Text Box 7"/>
          <p:cNvSpPr txBox="1">
            <a:spLocks noChangeArrowheads="1"/>
          </p:cNvSpPr>
          <p:nvPr/>
        </p:nvSpPr>
        <p:spPr bwMode="auto">
          <a:xfrm>
            <a:off x="1390650" y="398463"/>
            <a:ext cx="549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600">
                <a:latin typeface="Arial" charset="0"/>
                <a:ea typeface="ＭＳ Ｐゴシック" pitchFamily="50" charset="-128"/>
              </a:rPr>
              <a:t>まえ</a:t>
            </a:r>
          </a:p>
        </p:txBody>
      </p:sp>
      <p:sp>
        <p:nvSpPr>
          <p:cNvPr id="43016" name="Text Box 8"/>
          <p:cNvSpPr txBox="1">
            <a:spLocks noChangeArrowheads="1"/>
          </p:cNvSpPr>
          <p:nvPr/>
        </p:nvSpPr>
        <p:spPr bwMode="auto">
          <a:xfrm>
            <a:off x="5830888" y="393700"/>
            <a:ext cx="7207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600">
                <a:latin typeface="Arial" charset="0"/>
                <a:ea typeface="ＭＳ Ｐゴシック" pitchFamily="50" charset="-128"/>
              </a:rPr>
              <a:t>つか</a:t>
            </a:r>
          </a:p>
        </p:txBody>
      </p:sp>
      <p:sp>
        <p:nvSpPr>
          <p:cNvPr id="43017" name="Text Box 9"/>
          <p:cNvSpPr txBox="1">
            <a:spLocks noChangeArrowheads="1"/>
          </p:cNvSpPr>
          <p:nvPr/>
        </p:nvSpPr>
        <p:spPr bwMode="auto">
          <a:xfrm>
            <a:off x="611188" y="1684338"/>
            <a:ext cx="539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Arial" charset="0"/>
                <a:ea typeface="ＭＳ 明朝" pitchFamily="17" charset="-128"/>
              </a:rPr>
              <a:t>おな</a:t>
            </a:r>
          </a:p>
        </p:txBody>
      </p:sp>
      <p:sp>
        <p:nvSpPr>
          <p:cNvPr id="43018" name="Text Box 10"/>
          <p:cNvSpPr txBox="1">
            <a:spLocks noChangeArrowheads="1"/>
          </p:cNvSpPr>
          <p:nvPr/>
        </p:nvSpPr>
        <p:spPr bwMode="auto">
          <a:xfrm>
            <a:off x="2232025" y="1684338"/>
            <a:ext cx="717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Arial" charset="0"/>
                <a:ea typeface="ＭＳ 明朝" pitchFamily="17" charset="-128"/>
              </a:rPr>
              <a:t>じょう</a:t>
            </a:r>
          </a:p>
        </p:txBody>
      </p:sp>
      <p:sp>
        <p:nvSpPr>
          <p:cNvPr id="43019" name="Text Box 11"/>
          <p:cNvSpPr txBox="1">
            <a:spLocks noChangeArrowheads="1"/>
          </p:cNvSpPr>
          <p:nvPr/>
        </p:nvSpPr>
        <p:spPr bwMode="auto">
          <a:xfrm>
            <a:off x="4572000" y="1684338"/>
            <a:ext cx="895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Arial" charset="0"/>
                <a:ea typeface="ＭＳ 明朝" pitchFamily="17" charset="-128"/>
              </a:rPr>
              <a:t>げんいん</a:t>
            </a:r>
          </a:p>
        </p:txBody>
      </p:sp>
      <p:sp>
        <p:nvSpPr>
          <p:cNvPr id="43020" name="Text Box 12"/>
          <p:cNvSpPr txBox="1">
            <a:spLocks noChangeArrowheads="1"/>
          </p:cNvSpPr>
          <p:nvPr/>
        </p:nvSpPr>
        <p:spPr bwMode="auto">
          <a:xfrm>
            <a:off x="4114800" y="4267200"/>
            <a:ext cx="17049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Arial" charset="0"/>
                <a:ea typeface="ＭＳ 明朝" pitchFamily="17" charset="-128"/>
              </a:rPr>
              <a:t>し　よう  き　げん</a:t>
            </a:r>
          </a:p>
        </p:txBody>
      </p:sp>
      <p:sp>
        <p:nvSpPr>
          <p:cNvPr id="43021" name="Text Box 13"/>
          <p:cNvSpPr txBox="1">
            <a:spLocks noChangeArrowheads="1"/>
          </p:cNvSpPr>
          <p:nvPr/>
        </p:nvSpPr>
        <p:spPr bwMode="auto">
          <a:xfrm rot="-604070">
            <a:off x="7632700" y="5229225"/>
            <a:ext cx="10985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200">
                <a:latin typeface="Arial" charset="0"/>
                <a:ea typeface="ＭＳ 明朝" pitchFamily="17" charset="-128"/>
              </a:rPr>
              <a:t>しようきげん</a:t>
            </a:r>
          </a:p>
        </p:txBody>
      </p:sp>
      <p:sp>
        <p:nvSpPr>
          <p:cNvPr id="43022" name="Text Box 14"/>
          <p:cNvSpPr txBox="1">
            <a:spLocks noChangeArrowheads="1"/>
          </p:cNvSpPr>
          <p:nvPr/>
        </p:nvSpPr>
        <p:spPr bwMode="auto">
          <a:xfrm rot="-600000">
            <a:off x="7993063" y="5949950"/>
            <a:ext cx="438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000">
                <a:latin typeface="Arial" charset="0"/>
                <a:ea typeface="ＭＳ 明朝" pitchFamily="17" charset="-128"/>
              </a:rPr>
              <a:t>つき</a:t>
            </a:r>
          </a:p>
        </p:txBody>
      </p:sp>
      <p:sp>
        <p:nvSpPr>
          <p:cNvPr id="43023" name="Text Box 15"/>
          <p:cNvSpPr txBox="1">
            <a:spLocks noChangeArrowheads="1"/>
          </p:cNvSpPr>
          <p:nvPr/>
        </p:nvSpPr>
        <p:spPr bwMode="auto">
          <a:xfrm rot="-600000">
            <a:off x="8532813" y="5884863"/>
            <a:ext cx="438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000">
                <a:latin typeface="Arial" charset="0"/>
                <a:ea typeface="ＭＳ 明朝" pitchFamily="17" charset="-128"/>
              </a:rPr>
              <a:t>にち</a:t>
            </a:r>
          </a:p>
        </p:txBody>
      </p:sp>
      <p:sp>
        <p:nvSpPr>
          <p:cNvPr id="43024" name="Text Box 16"/>
          <p:cNvSpPr txBox="1">
            <a:spLocks noChangeArrowheads="1"/>
          </p:cNvSpPr>
          <p:nvPr/>
        </p:nvSpPr>
        <p:spPr bwMode="auto">
          <a:xfrm>
            <a:off x="3671888" y="2168525"/>
            <a:ext cx="3206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Arial" charset="0"/>
                <a:ea typeface="ＭＳ 明朝" pitchFamily="17" charset="-128"/>
              </a:rPr>
              <a:t>とき　　　　とき　　からだ　じょう</a:t>
            </a:r>
          </a:p>
        </p:txBody>
      </p:sp>
      <p:sp>
        <p:nvSpPr>
          <p:cNvPr id="43025" name="Text Box 17"/>
          <p:cNvSpPr txBox="1">
            <a:spLocks noChangeArrowheads="1"/>
          </p:cNvSpPr>
          <p:nvPr/>
        </p:nvSpPr>
        <p:spPr bwMode="auto">
          <a:xfrm>
            <a:off x="611188" y="2708275"/>
            <a:ext cx="539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Arial" charset="0"/>
                <a:ea typeface="ＭＳ 明朝" pitchFamily="17" charset="-128"/>
              </a:rPr>
              <a:t>たい</a:t>
            </a:r>
          </a:p>
        </p:txBody>
      </p:sp>
      <p:sp>
        <p:nvSpPr>
          <p:cNvPr id="43026" name="Text Box 18"/>
          <p:cNvSpPr txBox="1">
            <a:spLocks noChangeArrowheads="1"/>
          </p:cNvSpPr>
          <p:nvPr/>
        </p:nvSpPr>
        <p:spPr bwMode="auto">
          <a:xfrm>
            <a:off x="4751388" y="3249613"/>
            <a:ext cx="18780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Arial" charset="0"/>
                <a:ea typeface="ＭＳ 明朝" pitchFamily="17" charset="-128"/>
              </a:rPr>
              <a:t>じょうたい　　あ</a:t>
            </a:r>
          </a:p>
        </p:txBody>
      </p:sp>
      <p:sp>
        <p:nvSpPr>
          <p:cNvPr id="43027" name="Text Box 19"/>
          <p:cNvSpPr txBox="1">
            <a:spLocks noChangeArrowheads="1"/>
          </p:cNvSpPr>
          <p:nvPr/>
        </p:nvSpPr>
        <p:spPr bwMode="auto">
          <a:xfrm>
            <a:off x="971550" y="3249613"/>
            <a:ext cx="717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Arial" charset="0"/>
                <a:ea typeface="ＭＳ 明朝" pitchFamily="17" charset="-128"/>
              </a:rPr>
              <a:t>いしゃ</a:t>
            </a:r>
          </a:p>
        </p:txBody>
      </p:sp>
      <p:sp>
        <p:nvSpPr>
          <p:cNvPr id="43028" name="Text Box 20"/>
          <p:cNvSpPr txBox="1">
            <a:spLocks noChangeArrowheads="1"/>
          </p:cNvSpPr>
          <p:nvPr/>
        </p:nvSpPr>
        <p:spPr bwMode="auto">
          <a:xfrm>
            <a:off x="2819400" y="37338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Arial" charset="0"/>
                <a:ea typeface="ＭＳ 明朝" pitchFamily="17" charset="-128"/>
              </a:rPr>
              <a:t>だ</a:t>
            </a:r>
          </a:p>
        </p:txBody>
      </p:sp>
      <p:sp>
        <p:nvSpPr>
          <p:cNvPr id="43029" name="Text Box 21"/>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50000"/>
              </a:spcBef>
              <a:buClrTx/>
              <a:buSzTx/>
              <a:buFontTx/>
              <a:buNone/>
            </a:pPr>
            <a:r>
              <a:rPr lang="ja-JP" altLang="en-US" sz="1200">
                <a:latin typeface="Times New Roman" pitchFamily="18" charset="0"/>
                <a:ea typeface="ＭＳ Ｐゴシック" pitchFamily="50" charset="-128"/>
              </a:rPr>
              <a:t>くすりの適正使用協議会</a:t>
            </a:r>
          </a:p>
        </p:txBody>
      </p:sp>
      <p:sp>
        <p:nvSpPr>
          <p:cNvPr id="43030" name="Text Box 22"/>
          <p:cNvSpPr txBox="1">
            <a:spLocks noChangeArrowheads="1"/>
          </p:cNvSpPr>
          <p:nvPr/>
        </p:nvSpPr>
        <p:spPr bwMode="auto">
          <a:xfrm>
            <a:off x="3505200" y="3276600"/>
            <a:ext cx="539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Arial" charset="0"/>
                <a:ea typeface="ＭＳ 明朝" pitchFamily="17" charset="-128"/>
              </a:rPr>
              <a:t>じゃ</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106" name="Object 2"/>
          <p:cNvGraphicFramePr>
            <a:graphicFrameLocks noChangeAspect="1"/>
          </p:cNvGraphicFramePr>
          <p:nvPr/>
        </p:nvGraphicFramePr>
        <p:xfrm>
          <a:off x="431800" y="368300"/>
          <a:ext cx="939800" cy="1016000"/>
        </p:xfrm>
        <a:graphic>
          <a:graphicData uri="http://schemas.openxmlformats.org/presentationml/2006/ole">
            <mc:AlternateContent xmlns:mc="http://schemas.openxmlformats.org/markup-compatibility/2006">
              <mc:Choice xmlns:v="urn:schemas-microsoft-com:vml" Requires="v">
                <p:oleObj name="Image" r:id="rId3" imgW="939683" imgH="1015515" progId="">
                  <p:embed/>
                </p:oleObj>
              </mc:Choice>
              <mc:Fallback>
                <p:oleObj name="Image" r:id="rId3" imgW="939683" imgH="1015515" progId="">
                  <p:embed/>
                  <p:pic>
                    <p:nvPicPr>
                      <p:cNvPr id="4710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800" y="368300"/>
                        <a:ext cx="9398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7107" name="Object 3"/>
          <p:cNvGraphicFramePr>
            <a:graphicFrameLocks noChangeAspect="1"/>
          </p:cNvGraphicFramePr>
          <p:nvPr/>
        </p:nvGraphicFramePr>
        <p:xfrm>
          <a:off x="3625850" y="1628775"/>
          <a:ext cx="4546600" cy="4902200"/>
        </p:xfrm>
        <a:graphic>
          <a:graphicData uri="http://schemas.openxmlformats.org/presentationml/2006/ole">
            <mc:AlternateContent xmlns:mc="http://schemas.openxmlformats.org/markup-compatibility/2006">
              <mc:Choice xmlns:v="urn:schemas-microsoft-com:vml" Requires="v">
                <p:oleObj name="Image" r:id="rId5" imgW="4546032" imgH="4901587" progId="">
                  <p:embed/>
                </p:oleObj>
              </mc:Choice>
              <mc:Fallback>
                <p:oleObj name="Image" r:id="rId5" imgW="4546032" imgH="4901587" progId="">
                  <p:embed/>
                  <p:pic>
                    <p:nvPicPr>
                      <p:cNvPr id="47107"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25850" y="1628775"/>
                        <a:ext cx="4546600" cy="490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7108" name="Text Box 4"/>
          <p:cNvSpPr txBox="1">
            <a:spLocks noChangeArrowheads="1"/>
          </p:cNvSpPr>
          <p:nvPr/>
        </p:nvSpPr>
        <p:spPr bwMode="auto">
          <a:xfrm>
            <a:off x="971550" y="1150938"/>
            <a:ext cx="5580063"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lnSpc>
                <a:spcPct val="120000"/>
              </a:lnSpc>
              <a:spcBef>
                <a:spcPct val="0"/>
              </a:spcBef>
              <a:buClrTx/>
              <a:buSzTx/>
              <a:buFontTx/>
              <a:buNone/>
            </a:pPr>
            <a:r>
              <a:rPr lang="ja-JP" altLang="en-US" sz="4000" b="1">
                <a:solidFill>
                  <a:srgbClr val="1C1C1C"/>
                </a:solidFill>
                <a:latin typeface="Arial" charset="0"/>
                <a:ea typeface="ＭＳ Ｐゴシック" pitchFamily="50" charset="-128"/>
              </a:rPr>
              <a:t>くすりは、どの位の量の</a:t>
            </a:r>
          </a:p>
          <a:p>
            <a:pPr eaLnBrk="1" hangingPunct="1">
              <a:lnSpc>
                <a:spcPct val="120000"/>
              </a:lnSpc>
              <a:spcBef>
                <a:spcPct val="0"/>
              </a:spcBef>
              <a:buClrTx/>
              <a:buSzTx/>
              <a:buFontTx/>
              <a:buNone/>
            </a:pPr>
            <a:r>
              <a:rPr lang="ja-JP" altLang="en-US" sz="4000" b="1">
                <a:solidFill>
                  <a:srgbClr val="1C1C1C"/>
                </a:solidFill>
                <a:latin typeface="Arial" charset="0"/>
                <a:ea typeface="ＭＳ Ｐゴシック" pitchFamily="50" charset="-128"/>
              </a:rPr>
              <a:t>水で飲んだら良いの？</a:t>
            </a:r>
          </a:p>
        </p:txBody>
      </p:sp>
      <p:sp>
        <p:nvSpPr>
          <p:cNvPr id="47109" name="Text Box 5"/>
          <p:cNvSpPr txBox="1">
            <a:spLocks noChangeArrowheads="1"/>
          </p:cNvSpPr>
          <p:nvPr/>
        </p:nvSpPr>
        <p:spPr bwMode="auto">
          <a:xfrm>
            <a:off x="4038600" y="1143000"/>
            <a:ext cx="6000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ＭＳ Ｐゴシック" pitchFamily="50" charset="-128"/>
                <a:ea typeface="ＭＳ Ｐゴシック" pitchFamily="50" charset="-128"/>
              </a:rPr>
              <a:t>くらい</a:t>
            </a:r>
          </a:p>
        </p:txBody>
      </p:sp>
      <p:sp>
        <p:nvSpPr>
          <p:cNvPr id="47110" name="Text Box 6"/>
          <p:cNvSpPr txBox="1">
            <a:spLocks noChangeArrowheads="1"/>
          </p:cNvSpPr>
          <p:nvPr/>
        </p:nvSpPr>
        <p:spPr bwMode="auto">
          <a:xfrm>
            <a:off x="1071563" y="1879600"/>
            <a:ext cx="32623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ＭＳ Ｐゴシック" pitchFamily="50" charset="-128"/>
                <a:ea typeface="ＭＳ Ｐゴシック" pitchFamily="50" charset="-128"/>
              </a:rPr>
              <a:t>みず　　　　　　の　　　　　　　　　  　　　　 よ</a:t>
            </a:r>
          </a:p>
        </p:txBody>
      </p:sp>
      <p:sp>
        <p:nvSpPr>
          <p:cNvPr id="47111" name="Text Box 7"/>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50000"/>
              </a:spcBef>
              <a:buClrTx/>
              <a:buSzTx/>
              <a:buFontTx/>
              <a:buNone/>
            </a:pPr>
            <a:r>
              <a:rPr lang="ja-JP" altLang="en-US" sz="1200">
                <a:latin typeface="Times New Roman" pitchFamily="18" charset="0"/>
                <a:ea typeface="ＭＳ Ｐゴシック" pitchFamily="50" charset="-128"/>
              </a:rPr>
              <a:t>くすりの適正使用協議会</a:t>
            </a:r>
          </a:p>
        </p:txBody>
      </p:sp>
      <p:sp>
        <p:nvSpPr>
          <p:cNvPr id="47112" name="Text Box 8"/>
          <p:cNvSpPr txBox="1">
            <a:spLocks noChangeArrowheads="1"/>
          </p:cNvSpPr>
          <p:nvPr/>
        </p:nvSpPr>
        <p:spPr bwMode="auto">
          <a:xfrm>
            <a:off x="5105400" y="1143000"/>
            <a:ext cx="571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ＭＳ Ｐゴシック" pitchFamily="50" charset="-128"/>
                <a:ea typeface="ＭＳ Ｐゴシック" pitchFamily="50" charset="-128"/>
              </a:rPr>
              <a:t>りょう</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30" name="Object 2"/>
          <p:cNvGraphicFramePr>
            <a:graphicFrameLocks noChangeAspect="1"/>
          </p:cNvGraphicFramePr>
          <p:nvPr/>
        </p:nvGraphicFramePr>
        <p:xfrm>
          <a:off x="5410200" y="2133600"/>
          <a:ext cx="3419475" cy="4724400"/>
        </p:xfrm>
        <a:graphic>
          <a:graphicData uri="http://schemas.openxmlformats.org/presentationml/2006/ole">
            <mc:AlternateContent xmlns:mc="http://schemas.openxmlformats.org/markup-compatibility/2006">
              <mc:Choice xmlns:v="urn:schemas-microsoft-com:vml" Requires="v">
                <p:oleObj name="Image" r:id="rId3" imgW="3492063" imgH="4825397" progId="">
                  <p:embed/>
                </p:oleObj>
              </mc:Choice>
              <mc:Fallback>
                <p:oleObj name="Image" r:id="rId3" imgW="3492063" imgH="4825397" progId="">
                  <p:embed/>
                  <p:pic>
                    <p:nvPicPr>
                      <p:cNvPr id="4813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2133600"/>
                        <a:ext cx="3419475"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8131" name="Text Box 3"/>
          <p:cNvSpPr txBox="1">
            <a:spLocks noChangeArrowheads="1"/>
          </p:cNvSpPr>
          <p:nvPr/>
        </p:nvSpPr>
        <p:spPr bwMode="auto">
          <a:xfrm>
            <a:off x="533400" y="1219200"/>
            <a:ext cx="8458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4000" b="1">
                <a:solidFill>
                  <a:srgbClr val="1C1C1C"/>
                </a:solidFill>
                <a:latin typeface="Arial" charset="0"/>
                <a:ea typeface="ＭＳ Ｐゴシック" pitchFamily="50" charset="-128"/>
              </a:rPr>
              <a:t>コップ１ぱいの水か、ぬるま湯で飲もう</a:t>
            </a:r>
          </a:p>
        </p:txBody>
      </p:sp>
      <p:sp>
        <p:nvSpPr>
          <p:cNvPr id="48132" name="AutoShape 4"/>
          <p:cNvSpPr>
            <a:spLocks noChangeArrowheads="1"/>
          </p:cNvSpPr>
          <p:nvPr/>
        </p:nvSpPr>
        <p:spPr bwMode="auto">
          <a:xfrm>
            <a:off x="152400" y="2667000"/>
            <a:ext cx="5410200" cy="3505200"/>
          </a:xfrm>
          <a:prstGeom prst="roundRect">
            <a:avLst>
              <a:gd name="adj" fmla="val 3218"/>
            </a:avLst>
          </a:prstGeom>
          <a:solidFill>
            <a:srgbClr val="FFFFCC"/>
          </a:solidFill>
          <a:ln w="28575">
            <a:solidFill>
              <a:srgbClr val="FF9933"/>
            </a:solidFill>
            <a:round/>
            <a:headEnd/>
            <a:tailEnd/>
          </a:ln>
        </p:spPr>
        <p:txBody>
          <a:bodyPr wrap="none" anchor="ct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endParaRPr lang="ja-JP" altLang="en-US" sz="1800">
              <a:latin typeface="Arial" charset="0"/>
              <a:ea typeface="ＭＳ Ｐゴシック" pitchFamily="50" charset="-128"/>
            </a:endParaRPr>
          </a:p>
        </p:txBody>
      </p:sp>
      <p:sp>
        <p:nvSpPr>
          <p:cNvPr id="99333" name="Text Box 5"/>
          <p:cNvSpPr txBox="1">
            <a:spLocks noChangeArrowheads="1"/>
          </p:cNvSpPr>
          <p:nvPr/>
        </p:nvSpPr>
        <p:spPr bwMode="auto">
          <a:xfrm>
            <a:off x="304800" y="2819400"/>
            <a:ext cx="5181600" cy="3060700"/>
          </a:xfrm>
          <a:prstGeom prst="rect">
            <a:avLst/>
          </a:prstGeom>
          <a:noFill/>
          <a:ln w="9525">
            <a:noFill/>
            <a:miter lim="800000"/>
            <a:headEnd/>
            <a:tailEnd/>
          </a:ln>
          <a:effectLst/>
        </p:spPr>
        <p:txBody>
          <a:bodyPr>
            <a:spAutoFit/>
          </a:bodyPr>
          <a:lstStyle/>
          <a:p>
            <a:pPr>
              <a:lnSpc>
                <a:spcPct val="130000"/>
              </a:lnSpc>
              <a:defRPr/>
            </a:pPr>
            <a:r>
              <a:rPr lang="ja-JP" altLang="en-US" sz="3000" b="1" dirty="0">
                <a:effectLst>
                  <a:outerShdw blurRad="38100" dist="38100" dir="2700000" algn="tl">
                    <a:srgbClr val="C0C0C0"/>
                  </a:outerShdw>
                </a:effectLst>
                <a:latin typeface="ＭＳ 明朝" pitchFamily="17" charset="-128"/>
                <a:ea typeface="ＭＳ 明朝" pitchFamily="17" charset="-128"/>
              </a:rPr>
              <a:t>水の量が少ないと、</a:t>
            </a:r>
          </a:p>
          <a:p>
            <a:pPr>
              <a:lnSpc>
                <a:spcPct val="130000"/>
              </a:lnSpc>
              <a:defRPr/>
            </a:pPr>
            <a:r>
              <a:rPr lang="ja-JP" altLang="en-US" sz="3000" b="1" dirty="0">
                <a:effectLst>
                  <a:outerShdw blurRad="38100" dist="38100" dir="2700000" algn="tl">
                    <a:srgbClr val="C0C0C0"/>
                  </a:outerShdw>
                </a:effectLst>
                <a:latin typeface="ＭＳ 明朝" pitchFamily="17" charset="-128"/>
                <a:ea typeface="ＭＳ 明朝" pitchFamily="17" charset="-128"/>
              </a:rPr>
              <a:t>くすりが、のどの</a:t>
            </a:r>
            <a:r>
              <a:rPr lang="ja-JP" altLang="en-US" sz="3000" b="1" dirty="0" err="1">
                <a:effectLst>
                  <a:outerShdw blurRad="38100" dist="38100" dir="2700000" algn="tl">
                    <a:srgbClr val="C0C0C0"/>
                  </a:outerShdw>
                </a:effectLst>
                <a:latin typeface="ＭＳ 明朝" pitchFamily="17" charset="-128"/>
                <a:ea typeface="ＭＳ 明朝" pitchFamily="17" charset="-128"/>
              </a:rPr>
              <a:t>と</a:t>
            </a:r>
            <a:r>
              <a:rPr lang="ja-JP" altLang="en-US" sz="3000" b="1" dirty="0">
                <a:effectLst>
                  <a:outerShdw blurRad="38100" dist="38100" dir="2700000" algn="tl">
                    <a:srgbClr val="C0C0C0"/>
                  </a:outerShdw>
                </a:effectLst>
                <a:latin typeface="ＭＳ 明朝" pitchFamily="17" charset="-128"/>
                <a:ea typeface="ＭＳ 明朝" pitchFamily="17" charset="-128"/>
              </a:rPr>
              <a:t>中で</a:t>
            </a:r>
          </a:p>
          <a:p>
            <a:pPr>
              <a:lnSpc>
                <a:spcPct val="130000"/>
              </a:lnSpc>
              <a:defRPr/>
            </a:pPr>
            <a:r>
              <a:rPr lang="ja-JP" altLang="en-US" sz="3000" b="1" dirty="0">
                <a:effectLst>
                  <a:outerShdw blurRad="38100" dist="38100" dir="2700000" algn="tl">
                    <a:srgbClr val="C0C0C0"/>
                  </a:outerShdw>
                </a:effectLst>
                <a:latin typeface="ＭＳ 明朝" pitchFamily="17" charset="-128"/>
                <a:ea typeface="ＭＳ 明朝" pitchFamily="17" charset="-128"/>
              </a:rPr>
              <a:t>止まってとけ出してしまい、のどがはれたり、いたくなったりすることがあるんだ。</a:t>
            </a:r>
          </a:p>
        </p:txBody>
      </p:sp>
      <p:graphicFrame>
        <p:nvGraphicFramePr>
          <p:cNvPr id="48134" name="Object 6"/>
          <p:cNvGraphicFramePr>
            <a:graphicFrameLocks noChangeAspect="1"/>
          </p:cNvGraphicFramePr>
          <p:nvPr/>
        </p:nvGraphicFramePr>
        <p:xfrm>
          <a:off x="228600" y="304800"/>
          <a:ext cx="812800" cy="825500"/>
        </p:xfrm>
        <a:graphic>
          <a:graphicData uri="http://schemas.openxmlformats.org/presentationml/2006/ole">
            <mc:AlternateContent xmlns:mc="http://schemas.openxmlformats.org/markup-compatibility/2006">
              <mc:Choice xmlns:v="urn:schemas-microsoft-com:vml" Requires="v">
                <p:oleObj name="Image" r:id="rId5" imgW="812412" imgH="825106" progId="PhotoshopElements.Image.2">
                  <p:embed/>
                </p:oleObj>
              </mc:Choice>
              <mc:Fallback>
                <p:oleObj name="Image" r:id="rId5" imgW="812412" imgH="825106" progId="PhotoshopElements.Image.2">
                  <p:embed/>
                  <p:pic>
                    <p:nvPicPr>
                      <p:cNvPr id="48134"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304800"/>
                        <a:ext cx="8128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8135" name="Text Box 7"/>
          <p:cNvSpPr txBox="1">
            <a:spLocks noChangeArrowheads="1"/>
          </p:cNvSpPr>
          <p:nvPr/>
        </p:nvSpPr>
        <p:spPr bwMode="auto">
          <a:xfrm>
            <a:off x="3783013" y="1084263"/>
            <a:ext cx="587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600">
                <a:latin typeface="Arial" charset="0"/>
                <a:ea typeface="ＭＳ Ｐゴシック" pitchFamily="50" charset="-128"/>
              </a:rPr>
              <a:t>みず</a:t>
            </a:r>
          </a:p>
        </p:txBody>
      </p:sp>
      <p:sp>
        <p:nvSpPr>
          <p:cNvPr id="48136" name="Text Box 8"/>
          <p:cNvSpPr txBox="1">
            <a:spLocks noChangeArrowheads="1"/>
          </p:cNvSpPr>
          <p:nvPr/>
        </p:nvSpPr>
        <p:spPr bwMode="auto">
          <a:xfrm>
            <a:off x="6553200" y="1066800"/>
            <a:ext cx="3841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600">
                <a:latin typeface="Arial" charset="0"/>
                <a:ea typeface="ＭＳ Ｐゴシック" pitchFamily="50" charset="-128"/>
              </a:rPr>
              <a:t>ゆ</a:t>
            </a:r>
          </a:p>
        </p:txBody>
      </p:sp>
      <p:sp>
        <p:nvSpPr>
          <p:cNvPr id="48137" name="Text Box 9"/>
          <p:cNvSpPr txBox="1">
            <a:spLocks noChangeArrowheads="1"/>
          </p:cNvSpPr>
          <p:nvPr/>
        </p:nvSpPr>
        <p:spPr bwMode="auto">
          <a:xfrm>
            <a:off x="7543800" y="1066800"/>
            <a:ext cx="387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600">
                <a:latin typeface="Arial" charset="0"/>
                <a:ea typeface="ＭＳ Ｐゴシック" pitchFamily="50" charset="-128"/>
              </a:rPr>
              <a:t>の</a:t>
            </a:r>
          </a:p>
        </p:txBody>
      </p:sp>
      <p:sp>
        <p:nvSpPr>
          <p:cNvPr id="48138" name="Text Box 10"/>
          <p:cNvSpPr txBox="1">
            <a:spLocks noChangeArrowheads="1"/>
          </p:cNvSpPr>
          <p:nvPr/>
        </p:nvSpPr>
        <p:spPr bwMode="auto">
          <a:xfrm>
            <a:off x="271463" y="2763838"/>
            <a:ext cx="2139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Arial" charset="0"/>
                <a:ea typeface="ＭＳ 明朝" pitchFamily="17" charset="-128"/>
              </a:rPr>
              <a:t>みず　　りょう　　すく</a:t>
            </a:r>
          </a:p>
        </p:txBody>
      </p:sp>
      <p:sp>
        <p:nvSpPr>
          <p:cNvPr id="48139" name="Text Box 11"/>
          <p:cNvSpPr txBox="1">
            <a:spLocks noChangeArrowheads="1"/>
          </p:cNvSpPr>
          <p:nvPr/>
        </p:nvSpPr>
        <p:spPr bwMode="auto">
          <a:xfrm>
            <a:off x="3675063" y="3429000"/>
            <a:ext cx="717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Arial" charset="0"/>
                <a:ea typeface="ＭＳ 明朝" pitchFamily="17" charset="-128"/>
              </a:rPr>
              <a:t>ちゅう</a:t>
            </a:r>
          </a:p>
        </p:txBody>
      </p:sp>
      <p:sp>
        <p:nvSpPr>
          <p:cNvPr id="48140" name="Text Box 12"/>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50000"/>
              </a:spcBef>
              <a:buClrTx/>
              <a:buSzTx/>
              <a:buFontTx/>
              <a:buNone/>
            </a:pPr>
            <a:r>
              <a:rPr lang="ja-JP" altLang="en-US" sz="1200">
                <a:latin typeface="Times New Roman" pitchFamily="18" charset="0"/>
                <a:ea typeface="ＭＳ Ｐゴシック" pitchFamily="50" charset="-128"/>
              </a:rPr>
              <a:t>くすりの適正使用協議会</a:t>
            </a:r>
          </a:p>
        </p:txBody>
      </p:sp>
      <p:sp>
        <p:nvSpPr>
          <p:cNvPr id="48141" name="Text Box 13"/>
          <p:cNvSpPr txBox="1">
            <a:spLocks noChangeArrowheads="1"/>
          </p:cNvSpPr>
          <p:nvPr/>
        </p:nvSpPr>
        <p:spPr bwMode="auto">
          <a:xfrm>
            <a:off x="430213" y="3968750"/>
            <a:ext cx="361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Arial" charset="0"/>
                <a:ea typeface="ＭＳ 明朝" pitchFamily="17" charset="-128"/>
              </a:rPr>
              <a:t>と</a:t>
            </a:r>
          </a:p>
        </p:txBody>
      </p:sp>
      <p:sp>
        <p:nvSpPr>
          <p:cNvPr id="48142" name="Text Box 14"/>
          <p:cNvSpPr txBox="1">
            <a:spLocks noChangeArrowheads="1"/>
          </p:cNvSpPr>
          <p:nvPr/>
        </p:nvSpPr>
        <p:spPr bwMode="auto">
          <a:xfrm>
            <a:off x="2592388" y="3968750"/>
            <a:ext cx="361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Arial" charset="0"/>
                <a:ea typeface="ＭＳ 明朝" pitchFamily="17" charset="-128"/>
              </a:rPr>
              <a:t>だ</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02" name="Object 2"/>
          <p:cNvGraphicFramePr>
            <a:graphicFrameLocks noChangeAspect="1"/>
          </p:cNvGraphicFramePr>
          <p:nvPr/>
        </p:nvGraphicFramePr>
        <p:xfrm>
          <a:off x="7099300" y="3573463"/>
          <a:ext cx="2044700" cy="3111500"/>
        </p:xfrm>
        <a:graphic>
          <a:graphicData uri="http://schemas.openxmlformats.org/presentationml/2006/ole">
            <mc:AlternateContent xmlns:mc="http://schemas.openxmlformats.org/markup-compatibility/2006">
              <mc:Choice xmlns:v="urn:schemas-microsoft-com:vml" Requires="v">
                <p:oleObj name="Image" r:id="rId3" imgW="2044444" imgH="3111111" progId="">
                  <p:embed/>
                </p:oleObj>
              </mc:Choice>
              <mc:Fallback>
                <p:oleObj name="Image" r:id="rId3" imgW="2044444" imgH="3111111" progId="">
                  <p:embed/>
                  <p:pic>
                    <p:nvPicPr>
                      <p:cNvPr id="51202"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9300" y="3573463"/>
                        <a:ext cx="2044700" cy="311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03" name="AutoShape 4"/>
          <p:cNvSpPr>
            <a:spLocks noChangeArrowheads="1"/>
          </p:cNvSpPr>
          <p:nvPr/>
        </p:nvSpPr>
        <p:spPr bwMode="auto">
          <a:xfrm>
            <a:off x="1331913" y="188913"/>
            <a:ext cx="6480175" cy="900112"/>
          </a:xfrm>
          <a:prstGeom prst="roundRect">
            <a:avLst>
              <a:gd name="adj" fmla="val 16667"/>
            </a:avLst>
          </a:prstGeom>
          <a:solidFill>
            <a:srgbClr val="0099CC"/>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endParaRPr lang="ja-JP" altLang="en-US" sz="1800">
              <a:latin typeface="Arial" charset="0"/>
              <a:ea typeface="ＭＳ Ｐゴシック" pitchFamily="50" charset="-128"/>
            </a:endParaRPr>
          </a:p>
        </p:txBody>
      </p:sp>
      <p:sp>
        <p:nvSpPr>
          <p:cNvPr id="51204" name="Text Box 5"/>
          <p:cNvSpPr txBox="1">
            <a:spLocks noChangeArrowheads="1"/>
          </p:cNvSpPr>
          <p:nvPr/>
        </p:nvSpPr>
        <p:spPr bwMode="auto">
          <a:xfrm>
            <a:off x="1789113" y="419100"/>
            <a:ext cx="5618162" cy="6461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3600">
                <a:solidFill>
                  <a:schemeClr val="bg1"/>
                </a:solidFill>
                <a:latin typeface="Arial" charset="0"/>
                <a:ea typeface="ＭＳ Ｐゴシック" pitchFamily="50" charset="-128"/>
              </a:rPr>
              <a:t>くすりを飲む時の５つの約束</a:t>
            </a:r>
          </a:p>
        </p:txBody>
      </p:sp>
      <p:sp>
        <p:nvSpPr>
          <p:cNvPr id="51205" name="Text Box 6"/>
          <p:cNvSpPr txBox="1">
            <a:spLocks noChangeArrowheads="1"/>
          </p:cNvSpPr>
          <p:nvPr/>
        </p:nvSpPr>
        <p:spPr bwMode="auto">
          <a:xfrm>
            <a:off x="468313" y="1557338"/>
            <a:ext cx="8370887"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spcAft>
                <a:spcPts val="1200"/>
              </a:spcAft>
              <a:buClrTx/>
              <a:buSzTx/>
              <a:buFontTx/>
              <a:buNone/>
            </a:pPr>
            <a:r>
              <a:rPr lang="en-US" altLang="ja-JP" sz="2800" b="1" dirty="0">
                <a:solidFill>
                  <a:srgbClr val="1C1C1C"/>
                </a:solidFill>
                <a:latin typeface="Arial" charset="0"/>
                <a:ea typeface="ＭＳ ゴシック" pitchFamily="49" charset="-128"/>
              </a:rPr>
              <a:t>①</a:t>
            </a:r>
            <a:r>
              <a:rPr lang="ja-JP" altLang="en-US" sz="2800" b="1" dirty="0" err="1">
                <a:solidFill>
                  <a:srgbClr val="1C1C1C"/>
                </a:solidFill>
                <a:latin typeface="Arial" charset="0"/>
                <a:ea typeface="ＭＳ ゴシック" pitchFamily="49" charset="-128"/>
              </a:rPr>
              <a:t>．</a:t>
            </a:r>
            <a:r>
              <a:rPr lang="ja-JP" altLang="en-US" sz="2800" b="1" dirty="0">
                <a:solidFill>
                  <a:srgbClr val="1C1C1C"/>
                </a:solidFill>
                <a:latin typeface="Arial" charset="0"/>
                <a:ea typeface="ＭＳ ゴシック" pitchFamily="49" charset="-128"/>
              </a:rPr>
              <a:t>毎日決まった時間にくすりを飲みます。</a:t>
            </a:r>
          </a:p>
          <a:p>
            <a:pPr eaLnBrk="1" hangingPunct="1">
              <a:spcBef>
                <a:spcPct val="0"/>
              </a:spcBef>
              <a:spcAft>
                <a:spcPts val="1200"/>
              </a:spcAft>
              <a:buClrTx/>
              <a:buSzTx/>
              <a:buFontTx/>
              <a:buNone/>
            </a:pPr>
            <a:r>
              <a:rPr lang="ja-JP" altLang="en-US" sz="2800" b="1" dirty="0">
                <a:solidFill>
                  <a:srgbClr val="1C1C1C"/>
                </a:solidFill>
                <a:latin typeface="Arial" charset="0"/>
                <a:ea typeface="ＭＳ ゴシック" pitchFamily="49" charset="-128"/>
              </a:rPr>
              <a:t>②．くすりを飲む量を守ります。</a:t>
            </a:r>
          </a:p>
          <a:p>
            <a:pPr eaLnBrk="1" hangingPunct="1">
              <a:spcBef>
                <a:spcPct val="0"/>
              </a:spcBef>
              <a:spcAft>
                <a:spcPts val="1200"/>
              </a:spcAft>
              <a:buClrTx/>
              <a:buSzTx/>
              <a:buFontTx/>
              <a:buNone/>
            </a:pPr>
            <a:r>
              <a:rPr lang="ja-JP" altLang="en-US" sz="2800" b="1" dirty="0">
                <a:solidFill>
                  <a:srgbClr val="1C1C1C"/>
                </a:solidFill>
                <a:latin typeface="Arial" charset="0"/>
                <a:ea typeface="ＭＳ ゴシック" pitchFamily="49" charset="-128"/>
              </a:rPr>
              <a:t>③．ほかの人からもらったり、ほかの人に自分の</a:t>
            </a:r>
            <a:endParaRPr lang="en-US" altLang="ja-JP" sz="2800" b="1" dirty="0">
              <a:solidFill>
                <a:srgbClr val="1C1C1C"/>
              </a:solidFill>
              <a:latin typeface="Arial" charset="0"/>
              <a:ea typeface="ＭＳ ゴシック" pitchFamily="49" charset="-128"/>
            </a:endParaRPr>
          </a:p>
          <a:p>
            <a:pPr eaLnBrk="1" hangingPunct="1">
              <a:spcBef>
                <a:spcPct val="0"/>
              </a:spcBef>
              <a:spcAft>
                <a:spcPts val="1200"/>
              </a:spcAft>
              <a:buClrTx/>
              <a:buSzTx/>
              <a:buFontTx/>
              <a:buNone/>
            </a:pPr>
            <a:r>
              <a:rPr lang="ja-JP" altLang="en-US" sz="2800" b="1" dirty="0">
                <a:solidFill>
                  <a:srgbClr val="1C1C1C"/>
                </a:solidFill>
                <a:latin typeface="Arial" charset="0"/>
                <a:ea typeface="ＭＳ ゴシック" pitchFamily="49" charset="-128"/>
              </a:rPr>
              <a:t>くすりをあげたりしません。</a:t>
            </a:r>
            <a:endParaRPr lang="en-US" altLang="ja-JP" sz="2800" b="1" dirty="0">
              <a:solidFill>
                <a:srgbClr val="1C1C1C"/>
              </a:solidFill>
              <a:latin typeface="Arial" charset="0"/>
              <a:ea typeface="ＭＳ ゴシック" pitchFamily="49" charset="-128"/>
            </a:endParaRPr>
          </a:p>
          <a:p>
            <a:pPr eaLnBrk="1" hangingPunct="1">
              <a:spcBef>
                <a:spcPct val="0"/>
              </a:spcBef>
              <a:spcAft>
                <a:spcPts val="1200"/>
              </a:spcAft>
              <a:buClrTx/>
              <a:buSzTx/>
              <a:buFontTx/>
              <a:buNone/>
            </a:pPr>
            <a:r>
              <a:rPr lang="ja-JP" altLang="en-US" sz="2800" b="1" dirty="0">
                <a:solidFill>
                  <a:srgbClr val="1C1C1C"/>
                </a:solidFill>
                <a:latin typeface="Arial" charset="0"/>
                <a:ea typeface="ＭＳ ゴシック" pitchFamily="49" charset="-128"/>
              </a:rPr>
              <a:t>④．前の病気の時にもらったくすりは</a:t>
            </a:r>
            <a:endParaRPr lang="en-US" altLang="ja-JP" sz="2800" b="1" dirty="0">
              <a:solidFill>
                <a:srgbClr val="1C1C1C"/>
              </a:solidFill>
              <a:latin typeface="Arial" charset="0"/>
              <a:ea typeface="ＭＳ ゴシック" pitchFamily="49" charset="-128"/>
            </a:endParaRPr>
          </a:p>
          <a:p>
            <a:pPr eaLnBrk="1" hangingPunct="1">
              <a:spcBef>
                <a:spcPct val="0"/>
              </a:spcBef>
              <a:spcAft>
                <a:spcPts val="1200"/>
              </a:spcAft>
              <a:buClrTx/>
              <a:buSzTx/>
              <a:buFontTx/>
              <a:buNone/>
            </a:pPr>
            <a:r>
              <a:rPr lang="ja-JP" altLang="en-US" sz="2800" b="1" dirty="0">
                <a:solidFill>
                  <a:srgbClr val="1C1C1C"/>
                </a:solidFill>
                <a:latin typeface="Arial" charset="0"/>
                <a:ea typeface="ＭＳ ゴシック" pitchFamily="49" charset="-128"/>
              </a:rPr>
              <a:t>使いません。</a:t>
            </a:r>
          </a:p>
          <a:p>
            <a:pPr eaLnBrk="1" hangingPunct="1">
              <a:spcBef>
                <a:spcPct val="0"/>
              </a:spcBef>
              <a:spcAft>
                <a:spcPts val="1200"/>
              </a:spcAft>
              <a:buClrTx/>
              <a:buSzTx/>
              <a:buFontTx/>
              <a:buNone/>
            </a:pPr>
            <a:r>
              <a:rPr lang="ja-JP" altLang="en-US" sz="2800" b="1" dirty="0">
                <a:solidFill>
                  <a:srgbClr val="1C1C1C"/>
                </a:solidFill>
                <a:latin typeface="Arial" charset="0"/>
                <a:ea typeface="ＭＳ ゴシック" pitchFamily="49" charset="-128"/>
              </a:rPr>
              <a:t>⑤．くすりはいつもきちんと整理して</a:t>
            </a:r>
            <a:endParaRPr lang="en-US" altLang="ja-JP" sz="2800" b="1" dirty="0">
              <a:solidFill>
                <a:srgbClr val="1C1C1C"/>
              </a:solidFill>
              <a:latin typeface="Arial" charset="0"/>
              <a:ea typeface="ＭＳ ゴシック" pitchFamily="49" charset="-128"/>
            </a:endParaRPr>
          </a:p>
          <a:p>
            <a:pPr eaLnBrk="1" hangingPunct="1">
              <a:spcBef>
                <a:spcPct val="0"/>
              </a:spcBef>
              <a:spcAft>
                <a:spcPts val="1200"/>
              </a:spcAft>
              <a:buClrTx/>
              <a:buSzTx/>
              <a:buFontTx/>
              <a:buNone/>
            </a:pPr>
            <a:r>
              <a:rPr lang="ja-JP" altLang="en-US" sz="2800" b="1" dirty="0">
                <a:solidFill>
                  <a:srgbClr val="1C1C1C"/>
                </a:solidFill>
                <a:latin typeface="Arial" charset="0"/>
                <a:ea typeface="ＭＳ ゴシック" pitchFamily="49" charset="-128"/>
              </a:rPr>
              <a:t>保管します。</a:t>
            </a:r>
          </a:p>
          <a:p>
            <a:pPr eaLnBrk="1" hangingPunct="1">
              <a:spcBef>
                <a:spcPct val="0"/>
              </a:spcBef>
              <a:spcAft>
                <a:spcPts val="600"/>
              </a:spcAft>
              <a:buClrTx/>
              <a:buSzTx/>
              <a:buFontTx/>
              <a:buNone/>
            </a:pPr>
            <a:endParaRPr lang="ja-JP" altLang="en-US" sz="2400" b="1" dirty="0">
              <a:solidFill>
                <a:srgbClr val="1C1C1C"/>
              </a:solidFill>
              <a:latin typeface="Arial" charset="0"/>
              <a:ea typeface="ＭＳ ゴシック" pitchFamily="49" charset="-128"/>
            </a:endParaRPr>
          </a:p>
        </p:txBody>
      </p:sp>
      <p:sp>
        <p:nvSpPr>
          <p:cNvPr id="51206" name="Text Box 7"/>
          <p:cNvSpPr txBox="1">
            <a:spLocks noChangeArrowheads="1"/>
          </p:cNvSpPr>
          <p:nvPr/>
        </p:nvSpPr>
        <p:spPr bwMode="auto">
          <a:xfrm>
            <a:off x="3406775" y="268288"/>
            <a:ext cx="124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b="1">
                <a:solidFill>
                  <a:schemeClr val="bg1"/>
                </a:solidFill>
                <a:latin typeface="Arial" charset="0"/>
                <a:ea typeface="ＭＳ Ｐゴシック" pitchFamily="50" charset="-128"/>
              </a:rPr>
              <a:t>の　　　　　とき</a:t>
            </a:r>
          </a:p>
        </p:txBody>
      </p:sp>
      <p:sp>
        <p:nvSpPr>
          <p:cNvPr id="51207" name="Text Box 8"/>
          <p:cNvSpPr txBox="1">
            <a:spLocks noChangeArrowheads="1"/>
          </p:cNvSpPr>
          <p:nvPr/>
        </p:nvSpPr>
        <p:spPr bwMode="auto">
          <a:xfrm>
            <a:off x="6372225" y="287338"/>
            <a:ext cx="8588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b="1">
                <a:solidFill>
                  <a:schemeClr val="bg1"/>
                </a:solidFill>
                <a:latin typeface="Arial" charset="0"/>
                <a:ea typeface="ＭＳ Ｐゴシック" pitchFamily="50" charset="-128"/>
              </a:rPr>
              <a:t>やく　そく</a:t>
            </a:r>
          </a:p>
        </p:txBody>
      </p:sp>
      <p:pic>
        <p:nvPicPr>
          <p:cNvPr id="2" name="図 1">
            <a:extLst>
              <a:ext uri="{FF2B5EF4-FFF2-40B4-BE49-F238E27FC236}">
                <a16:creationId xmlns:a16="http://schemas.microsoft.com/office/drawing/2014/main" id="{2EBEEB30-7732-AFD7-47E9-64CD22A69E3F}"/>
              </a:ext>
            </a:extLst>
          </p:cNvPr>
          <p:cNvPicPr>
            <a:picLocks noChangeAspect="1"/>
          </p:cNvPicPr>
          <p:nvPr/>
        </p:nvPicPr>
        <p:blipFill>
          <a:blip r:embed="rId5"/>
          <a:stretch>
            <a:fillRect/>
          </a:stretch>
        </p:blipFill>
        <p:spPr>
          <a:xfrm>
            <a:off x="8025641" y="6350417"/>
            <a:ext cx="965959" cy="36343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2860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AutoShape 3"/>
          <p:cNvSpPr>
            <a:spLocks noChangeArrowheads="1"/>
          </p:cNvSpPr>
          <p:nvPr/>
        </p:nvSpPr>
        <p:spPr bwMode="auto">
          <a:xfrm>
            <a:off x="395288" y="908050"/>
            <a:ext cx="8208962" cy="2514600"/>
          </a:xfrm>
          <a:prstGeom prst="wedgeRoundRectCallout">
            <a:avLst>
              <a:gd name="adj1" fmla="val -977"/>
              <a:gd name="adj2" fmla="val 76389"/>
              <a:gd name="adj3" fmla="val 16667"/>
            </a:avLst>
          </a:prstGeom>
          <a:solidFill>
            <a:srgbClr val="CCFFFF"/>
          </a:solidFill>
          <a:ln w="9525">
            <a:noFill/>
            <a:miter lim="800000"/>
            <a:headEnd/>
            <a:tailEnd/>
          </a:ln>
          <a:effectLst/>
        </p:spPr>
        <p:txBody>
          <a:bodyPr/>
          <a:lstStyle/>
          <a:p>
            <a:pPr algn="ctr">
              <a:defRPr/>
            </a:pPr>
            <a:endParaRPr lang="en-US" altLang="ja-JP" sz="2400" b="1">
              <a:effectLst>
                <a:outerShdw blurRad="38100" dist="38100" dir="2700000" algn="tl">
                  <a:srgbClr val="FFFFFF"/>
                </a:outerShdw>
              </a:effectLst>
              <a:ea typeface="ＭＳ ゴシック" pitchFamily="49" charset="-128"/>
            </a:endParaRPr>
          </a:p>
          <a:p>
            <a:pPr algn="ctr">
              <a:defRPr/>
            </a:pPr>
            <a:r>
              <a:rPr lang="ja-JP" altLang="en-US" sz="8000" b="1">
                <a:solidFill>
                  <a:srgbClr val="1C1C1C"/>
                </a:solidFill>
                <a:ea typeface="ＭＳ ゴシック" pitchFamily="49" charset="-128"/>
              </a:rPr>
              <a:t>くすりの副作用</a:t>
            </a:r>
          </a:p>
        </p:txBody>
      </p:sp>
      <p:sp>
        <p:nvSpPr>
          <p:cNvPr id="52228" name="Text Box 6"/>
          <p:cNvSpPr txBox="1">
            <a:spLocks noChangeArrowheads="1"/>
          </p:cNvSpPr>
          <p:nvPr/>
        </p:nvSpPr>
        <p:spPr bwMode="auto">
          <a:xfrm>
            <a:off x="5111750" y="1268413"/>
            <a:ext cx="27574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800">
                <a:latin typeface="Arial" charset="0"/>
                <a:ea typeface="ＭＳ Ｐゴシック" pitchFamily="50" charset="-128"/>
              </a:rPr>
              <a:t>ふく　　　　　　さ　　　　　よう</a:t>
            </a:r>
          </a:p>
        </p:txBody>
      </p:sp>
      <p:sp>
        <p:nvSpPr>
          <p:cNvPr id="52229" name="Text Box 7"/>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50000"/>
              </a:spcBef>
              <a:buClrTx/>
              <a:buSzTx/>
              <a:buFontTx/>
              <a:buNone/>
            </a:pPr>
            <a:r>
              <a:rPr lang="ja-JP" altLang="en-US" sz="1200">
                <a:latin typeface="Times New Roman" pitchFamily="18" charset="0"/>
                <a:ea typeface="ＭＳ Ｐゴシック" pitchFamily="50" charset="-128"/>
              </a:rPr>
              <a:t>くすりの適正使用協議会</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298" name="Object 2"/>
          <p:cNvGraphicFramePr>
            <a:graphicFrameLocks noChangeAspect="1"/>
          </p:cNvGraphicFramePr>
          <p:nvPr/>
        </p:nvGraphicFramePr>
        <p:xfrm>
          <a:off x="395288" y="4149725"/>
          <a:ext cx="1727200" cy="2438400"/>
        </p:xfrm>
        <a:graphic>
          <a:graphicData uri="http://schemas.openxmlformats.org/presentationml/2006/ole">
            <mc:AlternateContent xmlns:mc="http://schemas.openxmlformats.org/markup-compatibility/2006">
              <mc:Choice xmlns:v="urn:schemas-microsoft-com:vml" Requires="v">
                <p:oleObj name="Image" r:id="rId3" imgW="1726984" imgH="2438095" progId="">
                  <p:embed/>
                </p:oleObj>
              </mc:Choice>
              <mc:Fallback>
                <p:oleObj name="Image" r:id="rId3" imgW="1726984" imgH="2438095" progId="">
                  <p:embed/>
                  <p:pic>
                    <p:nvPicPr>
                      <p:cNvPr id="55298"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4149725"/>
                        <a:ext cx="17272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5299" name="Object 3"/>
          <p:cNvGraphicFramePr>
            <a:graphicFrameLocks noChangeAspect="1"/>
          </p:cNvGraphicFramePr>
          <p:nvPr/>
        </p:nvGraphicFramePr>
        <p:xfrm>
          <a:off x="6192838" y="4318000"/>
          <a:ext cx="2032000" cy="2540000"/>
        </p:xfrm>
        <a:graphic>
          <a:graphicData uri="http://schemas.openxmlformats.org/presentationml/2006/ole">
            <mc:AlternateContent xmlns:mc="http://schemas.openxmlformats.org/markup-compatibility/2006">
              <mc:Choice xmlns:v="urn:schemas-microsoft-com:vml" Requires="v">
                <p:oleObj name="Image" r:id="rId5" imgW="2031746" imgH="2539683" progId="">
                  <p:embed/>
                </p:oleObj>
              </mc:Choice>
              <mc:Fallback>
                <p:oleObj name="Image" r:id="rId5" imgW="2031746" imgH="2539683" progId="">
                  <p:embed/>
                  <p:pic>
                    <p:nvPicPr>
                      <p:cNvPr id="55299"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2838" y="4318000"/>
                        <a:ext cx="2032000" cy="2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5300" name="Text Box 4"/>
          <p:cNvSpPr txBox="1">
            <a:spLocks noChangeArrowheads="1"/>
          </p:cNvSpPr>
          <p:nvPr/>
        </p:nvSpPr>
        <p:spPr bwMode="auto">
          <a:xfrm>
            <a:off x="762000" y="188913"/>
            <a:ext cx="8077200" cy="143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0"/>
              </a:spcBef>
              <a:buClrTx/>
              <a:buSzTx/>
              <a:buFontTx/>
              <a:buNone/>
            </a:pPr>
            <a:r>
              <a:rPr lang="ja-JP" altLang="en-US" sz="4000" b="1">
                <a:solidFill>
                  <a:srgbClr val="1C1C1C"/>
                </a:solidFill>
                <a:latin typeface="Arial" charset="0"/>
                <a:ea typeface="ＭＳ Ｐゴシック" pitchFamily="50" charset="-128"/>
              </a:rPr>
              <a:t>くすりを飲んだ後は、</a:t>
            </a:r>
          </a:p>
          <a:p>
            <a:pPr algn="ctr" eaLnBrk="1" hangingPunct="1">
              <a:spcBef>
                <a:spcPct val="0"/>
              </a:spcBef>
              <a:buClrTx/>
              <a:buSzTx/>
              <a:buFontTx/>
              <a:buNone/>
            </a:pPr>
            <a:endParaRPr lang="ja-JP" altLang="en-US" sz="800" b="1">
              <a:solidFill>
                <a:srgbClr val="1C1C1C"/>
              </a:solidFill>
              <a:latin typeface="Arial" charset="0"/>
              <a:ea typeface="ＭＳ Ｐゴシック" pitchFamily="50" charset="-128"/>
            </a:endParaRPr>
          </a:p>
          <a:p>
            <a:pPr algn="ctr" eaLnBrk="1" hangingPunct="1">
              <a:spcBef>
                <a:spcPct val="0"/>
              </a:spcBef>
              <a:buClrTx/>
              <a:buSzTx/>
              <a:buFontTx/>
              <a:buNone/>
            </a:pPr>
            <a:r>
              <a:rPr lang="ja-JP" altLang="en-US" sz="4000" b="1">
                <a:solidFill>
                  <a:srgbClr val="1C1C1C"/>
                </a:solidFill>
                <a:latin typeface="Arial" charset="0"/>
                <a:ea typeface="ＭＳ Ｐゴシック" pitchFamily="50" charset="-128"/>
              </a:rPr>
              <a:t>自分の体の状態をよく観察しよう</a:t>
            </a:r>
          </a:p>
        </p:txBody>
      </p:sp>
      <p:sp>
        <p:nvSpPr>
          <p:cNvPr id="55301" name="Oval 5"/>
          <p:cNvSpPr>
            <a:spLocks noChangeArrowheads="1"/>
          </p:cNvSpPr>
          <p:nvPr/>
        </p:nvSpPr>
        <p:spPr bwMode="auto">
          <a:xfrm>
            <a:off x="990600" y="1828800"/>
            <a:ext cx="3419475" cy="1260475"/>
          </a:xfrm>
          <a:prstGeom prst="ellipse">
            <a:avLst/>
          </a:prstGeom>
          <a:solidFill>
            <a:srgbClr val="FFFF99"/>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endParaRPr lang="ja-JP" altLang="en-US" sz="1800">
              <a:latin typeface="Arial" charset="0"/>
              <a:ea typeface="ＭＳ Ｐゴシック" pitchFamily="50" charset="-128"/>
            </a:endParaRPr>
          </a:p>
        </p:txBody>
      </p:sp>
      <p:sp>
        <p:nvSpPr>
          <p:cNvPr id="113670" name="Text Box 6"/>
          <p:cNvSpPr txBox="1">
            <a:spLocks noChangeArrowheads="1"/>
          </p:cNvSpPr>
          <p:nvPr/>
        </p:nvSpPr>
        <p:spPr bwMode="auto">
          <a:xfrm>
            <a:off x="1371600" y="2133600"/>
            <a:ext cx="2635250" cy="822325"/>
          </a:xfrm>
          <a:prstGeom prst="rect">
            <a:avLst/>
          </a:prstGeom>
          <a:noFill/>
          <a:ln w="9525">
            <a:noFill/>
            <a:miter lim="800000"/>
            <a:headEnd/>
            <a:tailEnd/>
          </a:ln>
          <a:effectLst/>
        </p:spPr>
        <p:txBody>
          <a:bodyPr wrap="none">
            <a:spAutoFit/>
          </a:bodyPr>
          <a:lstStyle/>
          <a:p>
            <a:pPr algn="ctr">
              <a:defRPr/>
            </a:pPr>
            <a:r>
              <a:rPr lang="ja-JP" altLang="en-US" sz="2400" b="1">
                <a:effectLst>
                  <a:outerShdw blurRad="38100" dist="38100" dir="2700000" algn="tl">
                    <a:srgbClr val="C0C0C0"/>
                  </a:outerShdw>
                </a:effectLst>
                <a:ea typeface="ＭＳ 明朝" pitchFamily="17" charset="-128"/>
              </a:rPr>
              <a:t>具合が良くなった</a:t>
            </a:r>
          </a:p>
          <a:p>
            <a:pPr algn="ctr">
              <a:defRPr/>
            </a:pPr>
            <a:r>
              <a:rPr lang="ja-JP" altLang="en-US" sz="2400" b="1">
                <a:effectLst>
                  <a:outerShdw blurRad="38100" dist="38100" dir="2700000" algn="tl">
                    <a:srgbClr val="C0C0C0"/>
                  </a:outerShdw>
                </a:effectLst>
                <a:ea typeface="ＭＳ 明朝" pitchFamily="17" charset="-128"/>
              </a:rPr>
              <a:t>かな？</a:t>
            </a:r>
          </a:p>
        </p:txBody>
      </p:sp>
      <p:sp>
        <p:nvSpPr>
          <p:cNvPr id="55303" name="Oval 7"/>
          <p:cNvSpPr>
            <a:spLocks noChangeArrowheads="1"/>
          </p:cNvSpPr>
          <p:nvPr/>
        </p:nvSpPr>
        <p:spPr bwMode="auto">
          <a:xfrm>
            <a:off x="2359025" y="5084763"/>
            <a:ext cx="3852863" cy="1439862"/>
          </a:xfrm>
          <a:prstGeom prst="ellipse">
            <a:avLst/>
          </a:prstGeom>
          <a:gradFill rotWithShape="1">
            <a:gsLst>
              <a:gs pos="0">
                <a:srgbClr val="66FFCC"/>
              </a:gs>
              <a:gs pos="100000">
                <a:srgbClr val="CAFFED"/>
              </a:gs>
            </a:gsLst>
            <a:lin ang="5400000" scaled="1"/>
          </a:gradFill>
          <a:ln w="9525">
            <a:solidFill>
              <a:schemeClr val="accent1"/>
            </a:solidFill>
            <a:round/>
            <a:headEnd/>
            <a:tailEnd/>
          </a:ln>
          <a:effectLst>
            <a:outerShdw dist="35921" dir="2700000" algn="ctr" rotWithShape="0">
              <a:schemeClr val="bg2"/>
            </a:outerShdw>
          </a:effectLst>
        </p:spPr>
        <p:txBody>
          <a:bodyPr wrap="none" anchor="ct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endParaRPr lang="ja-JP" altLang="en-US" sz="1800">
              <a:latin typeface="Arial" charset="0"/>
              <a:ea typeface="ＭＳ Ｐゴシック" pitchFamily="50" charset="-128"/>
            </a:endParaRPr>
          </a:p>
        </p:txBody>
      </p:sp>
      <p:sp>
        <p:nvSpPr>
          <p:cNvPr id="113672" name="Text Box 8"/>
          <p:cNvSpPr txBox="1">
            <a:spLocks noChangeArrowheads="1"/>
          </p:cNvSpPr>
          <p:nvPr/>
        </p:nvSpPr>
        <p:spPr bwMode="auto">
          <a:xfrm>
            <a:off x="2592388" y="5083175"/>
            <a:ext cx="3248025" cy="1406525"/>
          </a:xfrm>
          <a:prstGeom prst="rect">
            <a:avLst/>
          </a:prstGeom>
          <a:noFill/>
          <a:ln w="9525">
            <a:noFill/>
            <a:miter lim="800000"/>
            <a:headEnd/>
            <a:tailEnd/>
          </a:ln>
          <a:effectLst/>
        </p:spPr>
        <p:txBody>
          <a:bodyPr wrap="none">
            <a:spAutoFit/>
          </a:bodyPr>
          <a:lstStyle/>
          <a:p>
            <a:pPr algn="ctr">
              <a:lnSpc>
                <a:spcPct val="130000"/>
              </a:lnSpc>
              <a:defRPr/>
            </a:pPr>
            <a:r>
              <a:rPr lang="ja-JP" altLang="en-US" sz="2400" b="1">
                <a:effectLst>
                  <a:outerShdw blurRad="38100" dist="38100" dir="2700000" algn="tl">
                    <a:srgbClr val="C0C0C0"/>
                  </a:outerShdw>
                </a:effectLst>
                <a:ea typeface="ＭＳ 明朝" pitchFamily="17" charset="-128"/>
              </a:rPr>
              <a:t>いつもとちがって何か</a:t>
            </a:r>
          </a:p>
          <a:p>
            <a:pPr algn="ctr">
              <a:lnSpc>
                <a:spcPct val="130000"/>
              </a:lnSpc>
              <a:defRPr/>
            </a:pPr>
            <a:r>
              <a:rPr lang="ja-JP" altLang="en-US" sz="2400" b="1">
                <a:effectLst>
                  <a:outerShdw blurRad="38100" dist="38100" dir="2700000" algn="tl">
                    <a:srgbClr val="C0C0C0"/>
                  </a:outerShdw>
                </a:effectLst>
                <a:ea typeface="ＭＳ 明朝" pitchFamily="17" charset="-128"/>
              </a:rPr>
              <a:t>変な具合になって</a:t>
            </a:r>
          </a:p>
          <a:p>
            <a:pPr algn="ctr">
              <a:defRPr/>
            </a:pPr>
            <a:r>
              <a:rPr lang="ja-JP" altLang="en-US" sz="2400" b="1">
                <a:effectLst>
                  <a:outerShdw blurRad="38100" dist="38100" dir="2700000" algn="tl">
                    <a:srgbClr val="C0C0C0"/>
                  </a:outerShdw>
                </a:effectLst>
                <a:ea typeface="ＭＳ 明朝" pitchFamily="17" charset="-128"/>
              </a:rPr>
              <a:t>いないかな？</a:t>
            </a:r>
          </a:p>
        </p:txBody>
      </p:sp>
      <p:graphicFrame>
        <p:nvGraphicFramePr>
          <p:cNvPr id="55305" name="Object 9"/>
          <p:cNvGraphicFramePr>
            <a:graphicFrameLocks noChangeAspect="1"/>
          </p:cNvGraphicFramePr>
          <p:nvPr/>
        </p:nvGraphicFramePr>
        <p:xfrm>
          <a:off x="4572000" y="1628775"/>
          <a:ext cx="1879600" cy="3302000"/>
        </p:xfrm>
        <a:graphic>
          <a:graphicData uri="http://schemas.openxmlformats.org/presentationml/2006/ole">
            <mc:AlternateContent xmlns:mc="http://schemas.openxmlformats.org/markup-compatibility/2006">
              <mc:Choice xmlns:v="urn:schemas-microsoft-com:vml" Requires="v">
                <p:oleObj name="Image" r:id="rId7" imgW="1879365" imgH="3301587" progId="">
                  <p:embed/>
                </p:oleObj>
              </mc:Choice>
              <mc:Fallback>
                <p:oleObj name="Image" r:id="rId7" imgW="1879365" imgH="3301587" progId="">
                  <p:embed/>
                  <p:pic>
                    <p:nvPicPr>
                      <p:cNvPr id="55305"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1628775"/>
                        <a:ext cx="1879600" cy="330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5306" name="Text Box 10"/>
          <p:cNvSpPr txBox="1">
            <a:spLocks noChangeArrowheads="1"/>
          </p:cNvSpPr>
          <p:nvPr/>
        </p:nvSpPr>
        <p:spPr bwMode="auto">
          <a:xfrm>
            <a:off x="6192838" y="2065338"/>
            <a:ext cx="2771775"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lnSpc>
                <a:spcPct val="130000"/>
              </a:lnSpc>
              <a:spcBef>
                <a:spcPct val="0"/>
              </a:spcBef>
              <a:buClrTx/>
              <a:buSzTx/>
              <a:buFontTx/>
              <a:buNone/>
            </a:pPr>
            <a:r>
              <a:rPr lang="ja-JP" altLang="en-US" sz="2400" b="1">
                <a:solidFill>
                  <a:srgbClr val="FF0000"/>
                </a:solidFill>
                <a:latin typeface="Arial" charset="0"/>
                <a:ea typeface="ＭＳ 明朝" pitchFamily="17" charset="-128"/>
              </a:rPr>
              <a:t>これは</a:t>
            </a:r>
          </a:p>
          <a:p>
            <a:pPr eaLnBrk="1" hangingPunct="1">
              <a:lnSpc>
                <a:spcPct val="130000"/>
              </a:lnSpc>
              <a:spcBef>
                <a:spcPct val="0"/>
              </a:spcBef>
              <a:buClrTx/>
              <a:buSzTx/>
              <a:buFontTx/>
              <a:buNone/>
            </a:pPr>
            <a:r>
              <a:rPr lang="ja-JP" altLang="en-US" sz="2400" b="1">
                <a:solidFill>
                  <a:srgbClr val="FF0000"/>
                </a:solidFill>
                <a:latin typeface="Arial" charset="0"/>
                <a:ea typeface="ＭＳ 明朝" pitchFamily="17" charset="-128"/>
              </a:rPr>
              <a:t>飲んだ本人にしか</a:t>
            </a:r>
          </a:p>
          <a:p>
            <a:pPr eaLnBrk="1" hangingPunct="1">
              <a:lnSpc>
                <a:spcPct val="130000"/>
              </a:lnSpc>
              <a:spcBef>
                <a:spcPct val="0"/>
              </a:spcBef>
              <a:buClrTx/>
              <a:buSzTx/>
              <a:buFontTx/>
              <a:buNone/>
            </a:pPr>
            <a:r>
              <a:rPr lang="ja-JP" altLang="en-US" sz="2400" b="1">
                <a:solidFill>
                  <a:srgbClr val="FF0000"/>
                </a:solidFill>
                <a:latin typeface="Arial" charset="0"/>
                <a:ea typeface="ＭＳ 明朝" pitchFamily="17" charset="-128"/>
              </a:rPr>
              <a:t>分からない</a:t>
            </a:r>
          </a:p>
          <a:p>
            <a:pPr eaLnBrk="1" hangingPunct="1">
              <a:lnSpc>
                <a:spcPct val="130000"/>
              </a:lnSpc>
              <a:spcBef>
                <a:spcPct val="0"/>
              </a:spcBef>
              <a:buClrTx/>
              <a:buSzTx/>
              <a:buFontTx/>
              <a:buNone/>
            </a:pPr>
            <a:r>
              <a:rPr lang="ja-JP" altLang="en-US" sz="2400" b="1">
                <a:solidFill>
                  <a:srgbClr val="FF0000"/>
                </a:solidFill>
                <a:latin typeface="Arial" charset="0"/>
                <a:ea typeface="ＭＳ 明朝" pitchFamily="17" charset="-128"/>
              </a:rPr>
              <a:t>大切な事</a:t>
            </a:r>
            <a:r>
              <a:rPr lang="en-US" altLang="ja-JP" sz="2400" b="1">
                <a:solidFill>
                  <a:srgbClr val="FF0000"/>
                </a:solidFill>
                <a:latin typeface="Arial" charset="0"/>
                <a:ea typeface="ＭＳ 明朝" pitchFamily="17" charset="-128"/>
              </a:rPr>
              <a:t>!!</a:t>
            </a:r>
          </a:p>
        </p:txBody>
      </p:sp>
      <p:sp>
        <p:nvSpPr>
          <p:cNvPr id="55307" name="Oval 11"/>
          <p:cNvSpPr>
            <a:spLocks noChangeArrowheads="1"/>
          </p:cNvSpPr>
          <p:nvPr/>
        </p:nvSpPr>
        <p:spPr bwMode="auto">
          <a:xfrm>
            <a:off x="0" y="3048000"/>
            <a:ext cx="3419475" cy="1260475"/>
          </a:xfrm>
          <a:prstGeom prst="ellipse">
            <a:avLst/>
          </a:prstGeom>
          <a:solidFill>
            <a:srgbClr val="FFFF99"/>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endParaRPr lang="ja-JP" altLang="en-US" sz="1800">
              <a:latin typeface="Arial" charset="0"/>
              <a:ea typeface="ＭＳ Ｐゴシック" pitchFamily="50" charset="-128"/>
            </a:endParaRPr>
          </a:p>
        </p:txBody>
      </p:sp>
      <p:sp>
        <p:nvSpPr>
          <p:cNvPr id="113676" name="Text Box 12"/>
          <p:cNvSpPr txBox="1">
            <a:spLocks noChangeArrowheads="1"/>
          </p:cNvSpPr>
          <p:nvPr/>
        </p:nvSpPr>
        <p:spPr bwMode="auto">
          <a:xfrm>
            <a:off x="457200" y="3429000"/>
            <a:ext cx="2635250" cy="457200"/>
          </a:xfrm>
          <a:prstGeom prst="rect">
            <a:avLst/>
          </a:prstGeom>
          <a:noFill/>
          <a:ln w="9525">
            <a:noFill/>
            <a:miter lim="800000"/>
            <a:headEnd/>
            <a:tailEnd/>
          </a:ln>
          <a:effectLst/>
        </p:spPr>
        <p:txBody>
          <a:bodyPr wrap="none">
            <a:spAutoFit/>
          </a:bodyPr>
          <a:lstStyle/>
          <a:p>
            <a:pPr algn="ctr">
              <a:defRPr/>
            </a:pPr>
            <a:r>
              <a:rPr lang="ja-JP" altLang="en-US" sz="2400" b="1">
                <a:effectLst>
                  <a:outerShdw blurRad="38100" dist="38100" dir="2700000" algn="tl">
                    <a:srgbClr val="C0C0C0"/>
                  </a:outerShdw>
                </a:effectLst>
                <a:ea typeface="ＭＳ 明朝" pitchFamily="17" charset="-128"/>
              </a:rPr>
              <a:t>変わらないかな？</a:t>
            </a:r>
          </a:p>
        </p:txBody>
      </p:sp>
      <p:sp>
        <p:nvSpPr>
          <p:cNvPr id="55309" name="Text Box 13"/>
          <p:cNvSpPr txBox="1">
            <a:spLocks noChangeArrowheads="1"/>
          </p:cNvSpPr>
          <p:nvPr/>
        </p:nvSpPr>
        <p:spPr bwMode="auto">
          <a:xfrm>
            <a:off x="1447800" y="1981200"/>
            <a:ext cx="1250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Arial" charset="0"/>
                <a:ea typeface="ＭＳ 明朝" pitchFamily="17" charset="-128"/>
              </a:rPr>
              <a:t>ぐあい　　よ</a:t>
            </a:r>
          </a:p>
        </p:txBody>
      </p:sp>
      <p:sp>
        <p:nvSpPr>
          <p:cNvPr id="55310" name="Text Box 14"/>
          <p:cNvSpPr txBox="1">
            <a:spLocks noChangeArrowheads="1"/>
          </p:cNvSpPr>
          <p:nvPr/>
        </p:nvSpPr>
        <p:spPr bwMode="auto">
          <a:xfrm>
            <a:off x="5111750" y="5049838"/>
            <a:ext cx="539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Arial" charset="0"/>
                <a:ea typeface="ＭＳ 明朝" pitchFamily="17" charset="-128"/>
              </a:rPr>
              <a:t>なに</a:t>
            </a:r>
          </a:p>
        </p:txBody>
      </p:sp>
      <p:sp>
        <p:nvSpPr>
          <p:cNvPr id="55311" name="Text Box 15"/>
          <p:cNvSpPr txBox="1">
            <a:spLocks noChangeArrowheads="1"/>
          </p:cNvSpPr>
          <p:nvPr/>
        </p:nvSpPr>
        <p:spPr bwMode="auto">
          <a:xfrm>
            <a:off x="2971800" y="5486400"/>
            <a:ext cx="1428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Arial" charset="0"/>
                <a:ea typeface="ＭＳ 明朝" pitchFamily="17" charset="-128"/>
              </a:rPr>
              <a:t>へん　　ぐあい</a:t>
            </a:r>
          </a:p>
        </p:txBody>
      </p:sp>
      <p:sp>
        <p:nvSpPr>
          <p:cNvPr id="55312" name="Text Box 16"/>
          <p:cNvSpPr txBox="1">
            <a:spLocks noChangeArrowheads="1"/>
          </p:cNvSpPr>
          <p:nvPr/>
        </p:nvSpPr>
        <p:spPr bwMode="auto">
          <a:xfrm>
            <a:off x="4267200" y="0"/>
            <a:ext cx="1962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Arial" charset="0"/>
                <a:ea typeface="ＭＳ 明朝" pitchFamily="17" charset="-128"/>
              </a:rPr>
              <a:t>の　　　　　　　あと</a:t>
            </a:r>
          </a:p>
        </p:txBody>
      </p:sp>
      <p:sp>
        <p:nvSpPr>
          <p:cNvPr id="55313" name="Text Box 17"/>
          <p:cNvSpPr txBox="1">
            <a:spLocks noChangeArrowheads="1"/>
          </p:cNvSpPr>
          <p:nvPr/>
        </p:nvSpPr>
        <p:spPr bwMode="auto">
          <a:xfrm>
            <a:off x="6324600" y="2514600"/>
            <a:ext cx="1784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solidFill>
                  <a:srgbClr val="FF0000"/>
                </a:solidFill>
                <a:latin typeface="Arial" charset="0"/>
                <a:ea typeface="ＭＳ 明朝" pitchFamily="17" charset="-128"/>
              </a:rPr>
              <a:t>の　　　　ほんにん</a:t>
            </a:r>
          </a:p>
        </p:txBody>
      </p:sp>
      <p:sp>
        <p:nvSpPr>
          <p:cNvPr id="55314" name="Text Box 18"/>
          <p:cNvSpPr txBox="1">
            <a:spLocks noChangeArrowheads="1"/>
          </p:cNvSpPr>
          <p:nvPr/>
        </p:nvSpPr>
        <p:spPr bwMode="auto">
          <a:xfrm>
            <a:off x="6208713" y="2986088"/>
            <a:ext cx="361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solidFill>
                  <a:srgbClr val="FF0000"/>
                </a:solidFill>
                <a:latin typeface="Arial" charset="0"/>
                <a:ea typeface="ＭＳ 明朝" pitchFamily="17" charset="-128"/>
              </a:rPr>
              <a:t>わ</a:t>
            </a:r>
          </a:p>
        </p:txBody>
      </p:sp>
      <p:sp>
        <p:nvSpPr>
          <p:cNvPr id="55315" name="Text Box 19"/>
          <p:cNvSpPr txBox="1">
            <a:spLocks noChangeArrowheads="1"/>
          </p:cNvSpPr>
          <p:nvPr/>
        </p:nvSpPr>
        <p:spPr bwMode="auto">
          <a:xfrm>
            <a:off x="6192838" y="3443288"/>
            <a:ext cx="1428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solidFill>
                  <a:srgbClr val="FF0000"/>
                </a:solidFill>
                <a:latin typeface="Arial" charset="0"/>
                <a:ea typeface="ＭＳ 明朝" pitchFamily="17" charset="-128"/>
              </a:rPr>
              <a:t>たいせつ　こと</a:t>
            </a:r>
          </a:p>
        </p:txBody>
      </p:sp>
      <p:sp>
        <p:nvSpPr>
          <p:cNvPr id="55316" name="Text Box 20"/>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50000"/>
              </a:spcBef>
              <a:buClrTx/>
              <a:buSzTx/>
              <a:buFontTx/>
              <a:buNone/>
            </a:pPr>
            <a:r>
              <a:rPr lang="ja-JP" altLang="en-US" sz="1200">
                <a:latin typeface="Times New Roman" pitchFamily="18" charset="0"/>
                <a:ea typeface="ＭＳ Ｐゴシック" pitchFamily="50" charset="-128"/>
              </a:rPr>
              <a:t>くすりの適正使用協議会</a:t>
            </a:r>
          </a:p>
        </p:txBody>
      </p:sp>
      <p:sp>
        <p:nvSpPr>
          <p:cNvPr id="55317" name="Text Box 21"/>
          <p:cNvSpPr txBox="1">
            <a:spLocks noChangeArrowheads="1"/>
          </p:cNvSpPr>
          <p:nvPr/>
        </p:nvSpPr>
        <p:spPr bwMode="auto">
          <a:xfrm>
            <a:off x="1371600" y="762000"/>
            <a:ext cx="5518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Arial" charset="0"/>
                <a:ea typeface="ＭＳ 明朝" pitchFamily="17" charset="-128"/>
              </a:rPr>
              <a:t>じぶん　　　　　からだ　　　じょうたい　　　　　　　かんさつ</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322" name="Object 2"/>
          <p:cNvGraphicFramePr>
            <a:graphicFrameLocks noChangeAspect="1"/>
          </p:cNvGraphicFramePr>
          <p:nvPr/>
        </p:nvGraphicFramePr>
        <p:xfrm>
          <a:off x="5410200" y="2819400"/>
          <a:ext cx="3136900" cy="3746500"/>
        </p:xfrm>
        <a:graphic>
          <a:graphicData uri="http://schemas.openxmlformats.org/presentationml/2006/ole">
            <mc:AlternateContent xmlns:mc="http://schemas.openxmlformats.org/markup-compatibility/2006">
              <mc:Choice xmlns:v="urn:schemas-microsoft-com:vml" Requires="v">
                <p:oleObj name="Image" r:id="rId3" imgW="3136508" imgH="3746032" progId="">
                  <p:embed/>
                </p:oleObj>
              </mc:Choice>
              <mc:Fallback>
                <p:oleObj name="Image" r:id="rId3" imgW="3136508" imgH="3746032" progId="">
                  <p:embed/>
                  <p:pic>
                    <p:nvPicPr>
                      <p:cNvPr id="56322"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2819400"/>
                        <a:ext cx="3136900" cy="374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6323" name="Object 3"/>
          <p:cNvGraphicFramePr>
            <a:graphicFrameLocks noChangeAspect="1"/>
          </p:cNvGraphicFramePr>
          <p:nvPr/>
        </p:nvGraphicFramePr>
        <p:xfrm>
          <a:off x="431800" y="368300"/>
          <a:ext cx="977900" cy="977900"/>
        </p:xfrm>
        <a:graphic>
          <a:graphicData uri="http://schemas.openxmlformats.org/presentationml/2006/ole">
            <mc:AlternateContent xmlns:mc="http://schemas.openxmlformats.org/markup-compatibility/2006">
              <mc:Choice xmlns:v="urn:schemas-microsoft-com:vml" Requires="v">
                <p:oleObj name="Image" r:id="rId5" imgW="977778" imgH="977778" progId="">
                  <p:embed/>
                </p:oleObj>
              </mc:Choice>
              <mc:Fallback>
                <p:oleObj name="Image" r:id="rId5" imgW="977778" imgH="977778" progId="">
                  <p:embed/>
                  <p:pic>
                    <p:nvPicPr>
                      <p:cNvPr id="56323"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800" y="368300"/>
                        <a:ext cx="977900" cy="97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6324" name="Text Box 4"/>
          <p:cNvSpPr txBox="1">
            <a:spLocks noChangeArrowheads="1"/>
          </p:cNvSpPr>
          <p:nvPr/>
        </p:nvSpPr>
        <p:spPr bwMode="auto">
          <a:xfrm>
            <a:off x="611188" y="1344613"/>
            <a:ext cx="604837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lnSpc>
                <a:spcPct val="120000"/>
              </a:lnSpc>
              <a:spcBef>
                <a:spcPct val="0"/>
              </a:spcBef>
              <a:buClrTx/>
              <a:buSzTx/>
              <a:buFontTx/>
              <a:buNone/>
            </a:pPr>
            <a:r>
              <a:rPr lang="ja-JP" altLang="en-US" sz="4000" b="1">
                <a:solidFill>
                  <a:srgbClr val="1C1C1C"/>
                </a:solidFill>
                <a:latin typeface="Arial" charset="0"/>
                <a:ea typeface="ＭＳ Ｐゴシック" pitchFamily="50" charset="-128"/>
              </a:rPr>
              <a:t>では、くすりには、</a:t>
            </a:r>
          </a:p>
          <a:p>
            <a:pPr eaLnBrk="1" hangingPunct="1">
              <a:lnSpc>
                <a:spcPct val="120000"/>
              </a:lnSpc>
              <a:spcBef>
                <a:spcPct val="0"/>
              </a:spcBef>
              <a:buClrTx/>
              <a:buSzTx/>
              <a:buFontTx/>
              <a:buNone/>
            </a:pPr>
            <a:r>
              <a:rPr lang="ja-JP" altLang="en-US" sz="4000" b="1">
                <a:solidFill>
                  <a:srgbClr val="1C1C1C"/>
                </a:solidFill>
                <a:latin typeface="Arial" charset="0"/>
                <a:ea typeface="ＭＳ Ｐゴシック" pitchFamily="50" charset="-128"/>
              </a:rPr>
              <a:t>どんな副作用があるの？</a:t>
            </a:r>
          </a:p>
        </p:txBody>
      </p:sp>
      <p:sp>
        <p:nvSpPr>
          <p:cNvPr id="56325" name="Text Box 5"/>
          <p:cNvSpPr txBox="1">
            <a:spLocks noChangeArrowheads="1"/>
          </p:cNvSpPr>
          <p:nvPr/>
        </p:nvSpPr>
        <p:spPr bwMode="auto">
          <a:xfrm>
            <a:off x="2139950" y="2051050"/>
            <a:ext cx="1524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600">
                <a:latin typeface="Arial" charset="0"/>
                <a:ea typeface="ＭＳ Ｐゴシック" pitchFamily="50" charset="-128"/>
              </a:rPr>
              <a:t>ふく　　さ　　よう</a:t>
            </a:r>
          </a:p>
        </p:txBody>
      </p:sp>
      <p:sp>
        <p:nvSpPr>
          <p:cNvPr id="56326" name="Text Box 6"/>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50000"/>
              </a:spcBef>
              <a:buClrTx/>
              <a:buSzTx/>
              <a:buFontTx/>
              <a:buNone/>
            </a:pPr>
            <a:r>
              <a:rPr lang="ja-JP" altLang="en-US" sz="1200">
                <a:latin typeface="Times New Roman" pitchFamily="18" charset="0"/>
                <a:ea typeface="ＭＳ Ｐゴシック" pitchFamily="50" charset="-128"/>
              </a:rPr>
              <a:t>くすりの適正使用協議会</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タイトル 1"/>
          <p:cNvSpPr>
            <a:spLocks noGrp="1"/>
          </p:cNvSpPr>
          <p:nvPr>
            <p:ph type="title"/>
          </p:nvPr>
        </p:nvSpPr>
        <p:spPr>
          <a:xfrm>
            <a:off x="612775" y="228600"/>
            <a:ext cx="8153400" cy="990600"/>
          </a:xfrm>
        </p:spPr>
        <p:txBody>
          <a:bodyPr/>
          <a:lstStyle/>
          <a:p>
            <a:pPr eaLnBrk="1" hangingPunct="1"/>
            <a:r>
              <a:rPr lang="ja-JP" altLang="en-US"/>
              <a:t>クイズ３</a:t>
            </a:r>
          </a:p>
        </p:txBody>
      </p:sp>
      <p:sp>
        <p:nvSpPr>
          <p:cNvPr id="12291" name="コンテンツ プレースホルダ 2"/>
          <p:cNvSpPr>
            <a:spLocks noGrp="1"/>
          </p:cNvSpPr>
          <p:nvPr>
            <p:ph sz="quarter" idx="1"/>
          </p:nvPr>
        </p:nvSpPr>
        <p:spPr>
          <a:xfrm>
            <a:off x="1043608" y="1772816"/>
            <a:ext cx="7722566" cy="4323184"/>
          </a:xfrm>
        </p:spPr>
        <p:txBody>
          <a:bodyPr/>
          <a:lstStyle/>
          <a:p>
            <a:pPr eaLnBrk="1" hangingPunct="1">
              <a:buFontTx/>
              <a:buNone/>
            </a:pPr>
            <a:r>
              <a:rPr lang="ja-JP" altLang="en-US" dirty="0"/>
              <a:t>種類が違うのはどれ？</a:t>
            </a:r>
          </a:p>
          <a:p>
            <a:pPr eaLnBrk="1" hangingPunct="1"/>
            <a:endParaRPr lang="ja-JP" altLang="en-US" dirty="0"/>
          </a:p>
        </p:txBody>
      </p:sp>
      <p:pic>
        <p:nvPicPr>
          <p:cNvPr id="5124" name="図 3" descr="ｾﾙﾍﾞｯｸｽ.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2938" y="4143375"/>
            <a:ext cx="249555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図 4" descr="ﾑｺｽﾀ.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71875" y="4071938"/>
            <a:ext cx="19050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296" name="Object 3"/>
          <p:cNvGraphicFramePr>
            <a:graphicFrameLocks noChangeAspect="1"/>
          </p:cNvGraphicFramePr>
          <p:nvPr>
            <p:extLst>
              <p:ext uri="{D42A27DB-BD31-4B8C-83A1-F6EECF244321}">
                <p14:modId xmlns:p14="http://schemas.microsoft.com/office/powerpoint/2010/main" val="327785721"/>
              </p:ext>
            </p:extLst>
          </p:nvPr>
        </p:nvGraphicFramePr>
        <p:xfrm>
          <a:off x="3117" y="1556792"/>
          <a:ext cx="952500" cy="914400"/>
        </p:xfrm>
        <a:graphic>
          <a:graphicData uri="http://schemas.openxmlformats.org/presentationml/2006/ole">
            <mc:AlternateContent xmlns:mc="http://schemas.openxmlformats.org/markup-compatibility/2006">
              <mc:Choice xmlns:v="urn:schemas-microsoft-com:vml" Requires="v">
                <p:oleObj name="Image" r:id="rId5" imgW="952045" imgH="913963" progId="">
                  <p:embed/>
                </p:oleObj>
              </mc:Choice>
              <mc:Fallback>
                <p:oleObj name="Image" r:id="rId5" imgW="952045" imgH="913963" progId="">
                  <p:embed/>
                  <p:pic>
                    <p:nvPicPr>
                      <p:cNvPr id="12296"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17" y="1556792"/>
                        <a:ext cx="9525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図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12243" y="4049279"/>
            <a:ext cx="2373312" cy="1656196"/>
          </a:xfrm>
          <a:prstGeom prst="rect">
            <a:avLst/>
          </a:prstGeom>
        </p:spPr>
      </p:pic>
      <p:pic>
        <p:nvPicPr>
          <p:cNvPr id="3" name="図 2">
            <a:extLst>
              <a:ext uri="{FF2B5EF4-FFF2-40B4-BE49-F238E27FC236}">
                <a16:creationId xmlns:a16="http://schemas.microsoft.com/office/drawing/2014/main" id="{90820BEB-365C-0081-8DEE-3C51A111742F}"/>
              </a:ext>
            </a:extLst>
          </p:cNvPr>
          <p:cNvPicPr>
            <a:picLocks noChangeAspect="1"/>
          </p:cNvPicPr>
          <p:nvPr/>
        </p:nvPicPr>
        <p:blipFill>
          <a:blip r:embed="rId8"/>
          <a:stretch>
            <a:fillRect/>
          </a:stretch>
        </p:blipFill>
        <p:spPr>
          <a:xfrm>
            <a:off x="7956376" y="6235433"/>
            <a:ext cx="953814" cy="393967"/>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7346" name="Object 2"/>
          <p:cNvGraphicFramePr>
            <a:graphicFrameLocks noChangeAspect="1"/>
          </p:cNvGraphicFramePr>
          <p:nvPr/>
        </p:nvGraphicFramePr>
        <p:xfrm>
          <a:off x="3213100" y="2781300"/>
          <a:ext cx="2717800" cy="4076700"/>
        </p:xfrm>
        <a:graphic>
          <a:graphicData uri="http://schemas.openxmlformats.org/presentationml/2006/ole">
            <mc:AlternateContent xmlns:mc="http://schemas.openxmlformats.org/markup-compatibility/2006">
              <mc:Choice xmlns:v="urn:schemas-microsoft-com:vml" Requires="v">
                <p:oleObj name="Image" r:id="rId3" imgW="2717460" imgH="4076190" progId="">
                  <p:embed/>
                </p:oleObj>
              </mc:Choice>
              <mc:Fallback>
                <p:oleObj name="Image" r:id="rId3" imgW="2717460" imgH="4076190" progId="">
                  <p:embed/>
                  <p:pic>
                    <p:nvPicPr>
                      <p:cNvPr id="5734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3100" y="2781300"/>
                        <a:ext cx="2717800" cy="407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7347" name="Oval 3"/>
          <p:cNvSpPr>
            <a:spLocks noChangeArrowheads="1"/>
          </p:cNvSpPr>
          <p:nvPr/>
        </p:nvSpPr>
        <p:spPr bwMode="auto">
          <a:xfrm>
            <a:off x="4427538" y="620713"/>
            <a:ext cx="3060700" cy="1079500"/>
          </a:xfrm>
          <a:prstGeom prst="ellipse">
            <a:avLst/>
          </a:prstGeom>
          <a:solidFill>
            <a:srgbClr val="FFFF99"/>
          </a:solidFill>
          <a:ln w="28575">
            <a:solidFill>
              <a:srgbClr val="3399FF"/>
            </a:solidFill>
            <a:round/>
            <a:headEnd/>
            <a:tailEnd/>
          </a:ln>
        </p:spPr>
        <p:txBody>
          <a:bodyPr wrap="none" anchor="ct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endParaRPr lang="ja-JP" altLang="en-US" sz="1800">
              <a:latin typeface="Arial" charset="0"/>
              <a:ea typeface="ＭＳ Ｐゴシック" pitchFamily="50" charset="-128"/>
            </a:endParaRPr>
          </a:p>
        </p:txBody>
      </p:sp>
      <p:sp>
        <p:nvSpPr>
          <p:cNvPr id="57348" name="Text Box 4"/>
          <p:cNvSpPr txBox="1">
            <a:spLocks noChangeArrowheads="1"/>
          </p:cNvSpPr>
          <p:nvPr/>
        </p:nvSpPr>
        <p:spPr bwMode="auto">
          <a:xfrm>
            <a:off x="4730750" y="938213"/>
            <a:ext cx="31035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2800" b="1">
                <a:solidFill>
                  <a:srgbClr val="1C1C1C"/>
                </a:solidFill>
                <a:latin typeface="Arial" charset="0"/>
                <a:ea typeface="ＭＳ 明朝" pitchFamily="17" charset="-128"/>
              </a:rPr>
              <a:t>体がかゆくなる</a:t>
            </a:r>
          </a:p>
        </p:txBody>
      </p:sp>
      <p:sp>
        <p:nvSpPr>
          <p:cNvPr id="57349" name="Oval 5"/>
          <p:cNvSpPr>
            <a:spLocks noChangeArrowheads="1"/>
          </p:cNvSpPr>
          <p:nvPr/>
        </p:nvSpPr>
        <p:spPr bwMode="auto">
          <a:xfrm>
            <a:off x="1331913" y="1268413"/>
            <a:ext cx="2592387" cy="720725"/>
          </a:xfrm>
          <a:prstGeom prst="ellipse">
            <a:avLst/>
          </a:prstGeom>
          <a:solidFill>
            <a:srgbClr val="FFFF99"/>
          </a:solidFill>
          <a:ln w="28575">
            <a:solidFill>
              <a:srgbClr val="3399FF"/>
            </a:solidFill>
            <a:round/>
            <a:headEnd/>
            <a:tailEnd/>
          </a:ln>
        </p:spPr>
        <p:txBody>
          <a:bodyPr wrap="none" anchor="ct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endParaRPr lang="ja-JP" altLang="en-US" sz="1800">
              <a:latin typeface="Arial" charset="0"/>
              <a:ea typeface="ＭＳ Ｐゴシック" pitchFamily="50" charset="-128"/>
            </a:endParaRPr>
          </a:p>
        </p:txBody>
      </p:sp>
      <p:sp>
        <p:nvSpPr>
          <p:cNvPr id="57350" name="Text Box 6"/>
          <p:cNvSpPr txBox="1">
            <a:spLocks noChangeArrowheads="1"/>
          </p:cNvSpPr>
          <p:nvPr/>
        </p:nvSpPr>
        <p:spPr bwMode="auto">
          <a:xfrm>
            <a:off x="1547813" y="1341438"/>
            <a:ext cx="26908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2800" b="1">
                <a:solidFill>
                  <a:srgbClr val="1C1C1C"/>
                </a:solidFill>
                <a:latin typeface="Arial" charset="0"/>
                <a:ea typeface="ＭＳ 明朝" pitchFamily="17" charset="-128"/>
              </a:rPr>
              <a:t>ねむくなる</a:t>
            </a:r>
          </a:p>
        </p:txBody>
      </p:sp>
      <p:sp>
        <p:nvSpPr>
          <p:cNvPr id="57351" name="Oval 7"/>
          <p:cNvSpPr>
            <a:spLocks noChangeArrowheads="1"/>
          </p:cNvSpPr>
          <p:nvPr/>
        </p:nvSpPr>
        <p:spPr bwMode="auto">
          <a:xfrm>
            <a:off x="250825" y="2349500"/>
            <a:ext cx="3516313" cy="1079500"/>
          </a:xfrm>
          <a:prstGeom prst="ellipse">
            <a:avLst/>
          </a:prstGeom>
          <a:solidFill>
            <a:srgbClr val="FFFF99"/>
          </a:solidFill>
          <a:ln w="28575">
            <a:solidFill>
              <a:srgbClr val="3399FF"/>
            </a:solidFill>
            <a:round/>
            <a:headEnd/>
            <a:tailEnd/>
          </a:ln>
        </p:spPr>
        <p:txBody>
          <a:bodyPr wrap="none" anchor="ct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endParaRPr lang="ja-JP" altLang="en-US" sz="1800">
              <a:latin typeface="Arial" charset="0"/>
              <a:ea typeface="ＭＳ Ｐゴシック" pitchFamily="50" charset="-128"/>
            </a:endParaRPr>
          </a:p>
        </p:txBody>
      </p:sp>
      <p:sp>
        <p:nvSpPr>
          <p:cNvPr id="57352" name="Text Box 8"/>
          <p:cNvSpPr txBox="1">
            <a:spLocks noChangeArrowheads="1"/>
          </p:cNvSpPr>
          <p:nvPr/>
        </p:nvSpPr>
        <p:spPr bwMode="auto">
          <a:xfrm>
            <a:off x="481013" y="2686050"/>
            <a:ext cx="36369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2800" b="1">
                <a:solidFill>
                  <a:srgbClr val="1C1C1C"/>
                </a:solidFill>
                <a:latin typeface="Arial" charset="0"/>
                <a:ea typeface="ＭＳ 明朝" pitchFamily="17" charset="-128"/>
              </a:rPr>
              <a:t>胃がムカムカする</a:t>
            </a:r>
          </a:p>
        </p:txBody>
      </p:sp>
      <p:sp>
        <p:nvSpPr>
          <p:cNvPr id="57353" name="Oval 9"/>
          <p:cNvSpPr>
            <a:spLocks noChangeArrowheads="1"/>
          </p:cNvSpPr>
          <p:nvPr/>
        </p:nvSpPr>
        <p:spPr bwMode="auto">
          <a:xfrm>
            <a:off x="431800" y="3968750"/>
            <a:ext cx="3060700" cy="1079500"/>
          </a:xfrm>
          <a:prstGeom prst="ellipse">
            <a:avLst/>
          </a:prstGeom>
          <a:solidFill>
            <a:srgbClr val="FFFF99"/>
          </a:solidFill>
          <a:ln w="28575">
            <a:solidFill>
              <a:srgbClr val="3399FF"/>
            </a:solidFill>
            <a:round/>
            <a:headEnd/>
            <a:tailEnd/>
          </a:ln>
        </p:spPr>
        <p:txBody>
          <a:bodyPr wrap="none" anchor="ct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endParaRPr lang="ja-JP" altLang="en-US" sz="1800">
              <a:latin typeface="Arial" charset="0"/>
              <a:ea typeface="ＭＳ Ｐゴシック" pitchFamily="50" charset="-128"/>
            </a:endParaRPr>
          </a:p>
        </p:txBody>
      </p:sp>
      <p:sp>
        <p:nvSpPr>
          <p:cNvPr id="57354" name="Text Box 10"/>
          <p:cNvSpPr txBox="1">
            <a:spLocks noChangeArrowheads="1"/>
          </p:cNvSpPr>
          <p:nvPr/>
        </p:nvSpPr>
        <p:spPr bwMode="auto">
          <a:xfrm>
            <a:off x="425450" y="4029075"/>
            <a:ext cx="32035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0"/>
              </a:spcBef>
              <a:buClrTx/>
              <a:buSzTx/>
              <a:buFontTx/>
              <a:buNone/>
            </a:pPr>
            <a:r>
              <a:rPr lang="ja-JP" altLang="en-US" sz="2800" b="1">
                <a:solidFill>
                  <a:srgbClr val="1C1C1C"/>
                </a:solidFill>
                <a:latin typeface="Arial" charset="0"/>
                <a:ea typeface="ＭＳ 明朝" pitchFamily="17" charset="-128"/>
              </a:rPr>
              <a:t>おなかが</a:t>
            </a:r>
          </a:p>
          <a:p>
            <a:pPr algn="ctr" eaLnBrk="1" hangingPunct="1">
              <a:spcBef>
                <a:spcPct val="0"/>
              </a:spcBef>
              <a:buClrTx/>
              <a:buSzTx/>
              <a:buFontTx/>
              <a:buNone/>
            </a:pPr>
            <a:r>
              <a:rPr lang="ja-JP" altLang="en-US" sz="2800" b="1">
                <a:solidFill>
                  <a:srgbClr val="1C1C1C"/>
                </a:solidFill>
                <a:latin typeface="Arial" charset="0"/>
                <a:ea typeface="ＭＳ 明朝" pitchFamily="17" charset="-128"/>
              </a:rPr>
              <a:t>いたくなる</a:t>
            </a:r>
          </a:p>
        </p:txBody>
      </p:sp>
      <p:sp>
        <p:nvSpPr>
          <p:cNvPr id="57355" name="Oval 11"/>
          <p:cNvSpPr>
            <a:spLocks noChangeArrowheads="1"/>
          </p:cNvSpPr>
          <p:nvPr/>
        </p:nvSpPr>
        <p:spPr bwMode="auto">
          <a:xfrm>
            <a:off x="5651500" y="1916113"/>
            <a:ext cx="3060700" cy="1260475"/>
          </a:xfrm>
          <a:prstGeom prst="ellipse">
            <a:avLst/>
          </a:prstGeom>
          <a:solidFill>
            <a:srgbClr val="FFFF99"/>
          </a:solidFill>
          <a:ln w="28575">
            <a:solidFill>
              <a:srgbClr val="3399FF"/>
            </a:solidFill>
            <a:round/>
            <a:headEnd/>
            <a:tailEnd/>
          </a:ln>
        </p:spPr>
        <p:txBody>
          <a:bodyPr wrap="none" anchor="ct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endParaRPr lang="ja-JP" altLang="en-US" sz="1800">
              <a:latin typeface="Arial" charset="0"/>
              <a:ea typeface="ＭＳ Ｐゴシック" pitchFamily="50" charset="-128"/>
            </a:endParaRPr>
          </a:p>
        </p:txBody>
      </p:sp>
      <p:sp>
        <p:nvSpPr>
          <p:cNvPr id="57356" name="Text Box 12"/>
          <p:cNvSpPr txBox="1">
            <a:spLocks noChangeArrowheads="1"/>
          </p:cNvSpPr>
          <p:nvPr/>
        </p:nvSpPr>
        <p:spPr bwMode="auto">
          <a:xfrm>
            <a:off x="5802313" y="2187575"/>
            <a:ext cx="2881312"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0"/>
              </a:spcBef>
              <a:buClrTx/>
              <a:buSzTx/>
              <a:buFontTx/>
              <a:buNone/>
            </a:pPr>
            <a:r>
              <a:rPr lang="ja-JP" altLang="en-US" sz="2800" b="1">
                <a:solidFill>
                  <a:srgbClr val="1C1C1C"/>
                </a:solidFill>
                <a:latin typeface="Arial" charset="0"/>
                <a:ea typeface="ＭＳ 明朝" pitchFamily="17" charset="-128"/>
              </a:rPr>
              <a:t>赤いボツボツ</a:t>
            </a:r>
          </a:p>
          <a:p>
            <a:pPr algn="ctr" eaLnBrk="1" hangingPunct="1">
              <a:spcBef>
                <a:spcPct val="0"/>
              </a:spcBef>
              <a:buClrTx/>
              <a:buSzTx/>
              <a:buFontTx/>
              <a:buNone/>
            </a:pPr>
            <a:r>
              <a:rPr lang="ja-JP" altLang="en-US" sz="2800" b="1">
                <a:solidFill>
                  <a:srgbClr val="1C1C1C"/>
                </a:solidFill>
                <a:latin typeface="Arial" charset="0"/>
                <a:ea typeface="ＭＳ 明朝" pitchFamily="17" charset="-128"/>
              </a:rPr>
              <a:t>が出る</a:t>
            </a:r>
          </a:p>
        </p:txBody>
      </p:sp>
      <p:graphicFrame>
        <p:nvGraphicFramePr>
          <p:cNvPr id="57357" name="Object 13"/>
          <p:cNvGraphicFramePr>
            <a:graphicFrameLocks noChangeAspect="1"/>
          </p:cNvGraphicFramePr>
          <p:nvPr/>
        </p:nvGraphicFramePr>
        <p:xfrm>
          <a:off x="755650" y="476250"/>
          <a:ext cx="812800" cy="825500"/>
        </p:xfrm>
        <a:graphic>
          <a:graphicData uri="http://schemas.openxmlformats.org/presentationml/2006/ole">
            <mc:AlternateContent xmlns:mc="http://schemas.openxmlformats.org/markup-compatibility/2006">
              <mc:Choice xmlns:v="urn:schemas-microsoft-com:vml" Requires="v">
                <p:oleObj name="Image" r:id="rId5" imgW="812412" imgH="825106" progId="PhotoshopElements.Image.2">
                  <p:embed/>
                </p:oleObj>
              </mc:Choice>
              <mc:Fallback>
                <p:oleObj name="Image" r:id="rId5" imgW="812412" imgH="825106" progId="PhotoshopElements.Image.2">
                  <p:embed/>
                  <p:pic>
                    <p:nvPicPr>
                      <p:cNvPr id="57357" name="Object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650" y="476250"/>
                        <a:ext cx="8128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7358" name="Text Box 14"/>
          <p:cNvSpPr txBox="1">
            <a:spLocks noChangeArrowheads="1"/>
          </p:cNvSpPr>
          <p:nvPr/>
        </p:nvSpPr>
        <p:spPr bwMode="auto">
          <a:xfrm>
            <a:off x="5026025" y="685800"/>
            <a:ext cx="717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Arial" charset="0"/>
                <a:ea typeface="ＭＳ 明朝" pitchFamily="17" charset="-128"/>
              </a:rPr>
              <a:t>からだ</a:t>
            </a:r>
          </a:p>
        </p:txBody>
      </p:sp>
      <p:sp>
        <p:nvSpPr>
          <p:cNvPr id="57359" name="Text Box 15"/>
          <p:cNvSpPr txBox="1">
            <a:spLocks noChangeArrowheads="1"/>
          </p:cNvSpPr>
          <p:nvPr/>
        </p:nvSpPr>
        <p:spPr bwMode="auto">
          <a:xfrm>
            <a:off x="604838" y="2536825"/>
            <a:ext cx="361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Arial" charset="0"/>
                <a:ea typeface="ＭＳ 明朝" pitchFamily="17" charset="-128"/>
              </a:rPr>
              <a:t>い</a:t>
            </a:r>
          </a:p>
        </p:txBody>
      </p:sp>
      <p:sp>
        <p:nvSpPr>
          <p:cNvPr id="57360" name="Text Box 17"/>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50000"/>
              </a:spcBef>
              <a:buClrTx/>
              <a:buSzTx/>
              <a:buFontTx/>
              <a:buNone/>
            </a:pPr>
            <a:r>
              <a:rPr lang="ja-JP" altLang="en-US" sz="1200">
                <a:latin typeface="Times New Roman" pitchFamily="18" charset="0"/>
                <a:ea typeface="ＭＳ Ｐゴシック" pitchFamily="50" charset="-128"/>
              </a:rPr>
              <a:t>くすりの適正使用協議会</a:t>
            </a:r>
          </a:p>
        </p:txBody>
      </p:sp>
      <p:sp>
        <p:nvSpPr>
          <p:cNvPr id="57361" name="Oval 5"/>
          <p:cNvSpPr>
            <a:spLocks noChangeArrowheads="1"/>
          </p:cNvSpPr>
          <p:nvPr/>
        </p:nvSpPr>
        <p:spPr bwMode="auto">
          <a:xfrm>
            <a:off x="5795963" y="3500438"/>
            <a:ext cx="3105150" cy="900112"/>
          </a:xfrm>
          <a:prstGeom prst="ellipse">
            <a:avLst/>
          </a:prstGeom>
          <a:solidFill>
            <a:srgbClr val="FFFF99"/>
          </a:solidFill>
          <a:ln w="28575">
            <a:solidFill>
              <a:srgbClr val="3399FF"/>
            </a:solidFill>
            <a:round/>
            <a:headEnd/>
            <a:tailEnd/>
          </a:ln>
        </p:spPr>
        <p:txBody>
          <a:bodyPr wrap="none" anchor="ct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endParaRPr lang="ja-JP" altLang="en-US" sz="1800">
              <a:latin typeface="Arial" charset="0"/>
              <a:ea typeface="ＭＳ Ｐゴシック" pitchFamily="50" charset="-128"/>
            </a:endParaRPr>
          </a:p>
        </p:txBody>
      </p:sp>
      <p:sp>
        <p:nvSpPr>
          <p:cNvPr id="57362" name="Text Box 6"/>
          <p:cNvSpPr txBox="1">
            <a:spLocks noChangeArrowheads="1"/>
          </p:cNvSpPr>
          <p:nvPr/>
        </p:nvSpPr>
        <p:spPr bwMode="auto">
          <a:xfrm>
            <a:off x="6213475" y="3738563"/>
            <a:ext cx="33289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2800" b="1">
                <a:solidFill>
                  <a:srgbClr val="1C1C1C"/>
                </a:solidFill>
                <a:latin typeface="Arial" charset="0"/>
                <a:ea typeface="ＭＳ 明朝" pitchFamily="17" charset="-128"/>
              </a:rPr>
              <a:t>気持ちが悪い</a:t>
            </a:r>
          </a:p>
        </p:txBody>
      </p:sp>
      <p:sp>
        <p:nvSpPr>
          <p:cNvPr id="57363" name="Oval 5"/>
          <p:cNvSpPr>
            <a:spLocks noChangeArrowheads="1"/>
          </p:cNvSpPr>
          <p:nvPr/>
        </p:nvSpPr>
        <p:spPr bwMode="auto">
          <a:xfrm>
            <a:off x="900113" y="5373688"/>
            <a:ext cx="2592387" cy="720725"/>
          </a:xfrm>
          <a:prstGeom prst="ellipse">
            <a:avLst/>
          </a:prstGeom>
          <a:solidFill>
            <a:srgbClr val="FFFF99"/>
          </a:solidFill>
          <a:ln w="28575">
            <a:solidFill>
              <a:srgbClr val="3399FF"/>
            </a:solidFill>
            <a:round/>
            <a:headEnd/>
            <a:tailEnd/>
          </a:ln>
        </p:spPr>
        <p:txBody>
          <a:bodyPr wrap="none" anchor="ct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endParaRPr lang="ja-JP" altLang="en-US" sz="1800">
              <a:latin typeface="Arial" charset="0"/>
              <a:ea typeface="ＭＳ Ｐゴシック" pitchFamily="50" charset="-128"/>
            </a:endParaRPr>
          </a:p>
        </p:txBody>
      </p:sp>
      <p:sp>
        <p:nvSpPr>
          <p:cNvPr id="57364" name="Text Box 6"/>
          <p:cNvSpPr txBox="1">
            <a:spLocks noChangeArrowheads="1"/>
          </p:cNvSpPr>
          <p:nvPr/>
        </p:nvSpPr>
        <p:spPr bwMode="auto">
          <a:xfrm>
            <a:off x="1403350" y="5445125"/>
            <a:ext cx="22320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2800" b="1">
                <a:solidFill>
                  <a:srgbClr val="1C1C1C"/>
                </a:solidFill>
                <a:latin typeface="Arial" charset="0"/>
                <a:ea typeface="ＭＳ 明朝" pitchFamily="17" charset="-128"/>
              </a:rPr>
              <a:t>下痢する</a:t>
            </a:r>
          </a:p>
        </p:txBody>
      </p:sp>
      <p:sp>
        <p:nvSpPr>
          <p:cNvPr id="57365" name="Text Box 11"/>
          <p:cNvSpPr txBox="1">
            <a:spLocks noChangeArrowheads="1"/>
          </p:cNvSpPr>
          <p:nvPr/>
        </p:nvSpPr>
        <p:spPr bwMode="auto">
          <a:xfrm>
            <a:off x="6083300" y="4941888"/>
            <a:ext cx="30607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2800" b="1">
                <a:latin typeface="Arial" charset="0"/>
                <a:ea typeface="ＭＳ 明朝" pitchFamily="17" charset="-128"/>
              </a:rPr>
              <a:t>・・・などなど</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370" name="Object 2"/>
          <p:cNvGraphicFramePr>
            <a:graphicFrameLocks noChangeAspect="1"/>
          </p:cNvGraphicFramePr>
          <p:nvPr/>
        </p:nvGraphicFramePr>
        <p:xfrm>
          <a:off x="431800" y="368300"/>
          <a:ext cx="977900" cy="977900"/>
        </p:xfrm>
        <a:graphic>
          <a:graphicData uri="http://schemas.openxmlformats.org/presentationml/2006/ole">
            <mc:AlternateContent xmlns:mc="http://schemas.openxmlformats.org/markup-compatibility/2006">
              <mc:Choice xmlns:v="urn:schemas-microsoft-com:vml" Requires="v">
                <p:oleObj name="Image" r:id="rId3" imgW="977778" imgH="977778" progId="">
                  <p:embed/>
                </p:oleObj>
              </mc:Choice>
              <mc:Fallback>
                <p:oleObj name="Image" r:id="rId3" imgW="977778" imgH="977778" progId="">
                  <p:embed/>
                  <p:pic>
                    <p:nvPicPr>
                      <p:cNvPr id="5837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800" y="368300"/>
                        <a:ext cx="977900" cy="97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8371" name="Object 3"/>
          <p:cNvGraphicFramePr>
            <a:graphicFrameLocks noChangeAspect="1"/>
          </p:cNvGraphicFramePr>
          <p:nvPr/>
        </p:nvGraphicFramePr>
        <p:xfrm>
          <a:off x="3563938" y="2413000"/>
          <a:ext cx="5016500" cy="4445000"/>
        </p:xfrm>
        <a:graphic>
          <a:graphicData uri="http://schemas.openxmlformats.org/presentationml/2006/ole">
            <mc:AlternateContent xmlns:mc="http://schemas.openxmlformats.org/markup-compatibility/2006">
              <mc:Choice xmlns:v="urn:schemas-microsoft-com:vml" Requires="v">
                <p:oleObj name="Image" r:id="rId5" imgW="5015873" imgH="4444444" progId="">
                  <p:embed/>
                </p:oleObj>
              </mc:Choice>
              <mc:Fallback>
                <p:oleObj name="Image" r:id="rId5" imgW="5015873" imgH="4444444" progId="">
                  <p:embed/>
                  <p:pic>
                    <p:nvPicPr>
                      <p:cNvPr id="58371"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3938" y="2413000"/>
                        <a:ext cx="5016500" cy="444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8372" name="Text Box 4"/>
          <p:cNvSpPr txBox="1">
            <a:spLocks noChangeArrowheads="1"/>
          </p:cNvSpPr>
          <p:nvPr/>
        </p:nvSpPr>
        <p:spPr bwMode="auto">
          <a:xfrm>
            <a:off x="792163" y="1268413"/>
            <a:ext cx="6265862"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lnSpc>
                <a:spcPct val="120000"/>
              </a:lnSpc>
              <a:spcBef>
                <a:spcPct val="0"/>
              </a:spcBef>
              <a:buClrTx/>
              <a:buSzTx/>
              <a:buFontTx/>
              <a:buNone/>
            </a:pPr>
            <a:r>
              <a:rPr lang="ja-JP" altLang="en-US" sz="4000" b="1">
                <a:solidFill>
                  <a:srgbClr val="1C1C1C"/>
                </a:solidFill>
                <a:latin typeface="Arial" charset="0"/>
                <a:ea typeface="ＭＳ Ｐゴシック" pitchFamily="50" charset="-128"/>
              </a:rPr>
              <a:t>くすりを飲んで副作用（いつもと違う感じ）が出たら、どうしたら良いの？</a:t>
            </a:r>
          </a:p>
        </p:txBody>
      </p:sp>
      <p:sp>
        <p:nvSpPr>
          <p:cNvPr id="58373" name="Text Box 9"/>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50000"/>
              </a:spcBef>
              <a:buClrTx/>
              <a:buSzTx/>
              <a:buFontTx/>
              <a:buNone/>
            </a:pPr>
            <a:r>
              <a:rPr lang="ja-JP" altLang="en-US" sz="1200">
                <a:latin typeface="Times New Roman" pitchFamily="18" charset="0"/>
                <a:ea typeface="ＭＳ Ｐゴシック" pitchFamily="50" charset="-128"/>
              </a:rPr>
              <a:t>くすりの適正使用協議会</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394" name="Object 2"/>
          <p:cNvGraphicFramePr>
            <a:graphicFrameLocks noChangeAspect="1"/>
          </p:cNvGraphicFramePr>
          <p:nvPr/>
        </p:nvGraphicFramePr>
        <p:xfrm>
          <a:off x="792163" y="3857625"/>
          <a:ext cx="4500562" cy="3000375"/>
        </p:xfrm>
        <a:graphic>
          <a:graphicData uri="http://schemas.openxmlformats.org/presentationml/2006/ole">
            <mc:AlternateContent xmlns:mc="http://schemas.openxmlformats.org/markup-compatibility/2006">
              <mc:Choice xmlns:v="urn:schemas-microsoft-com:vml" Requires="v">
                <p:oleObj name="Image" r:id="rId3" imgW="5108366" imgH="3405577" progId="">
                  <p:embed/>
                </p:oleObj>
              </mc:Choice>
              <mc:Fallback>
                <p:oleObj name="Image" r:id="rId3" imgW="5108366" imgH="3405577" progId="">
                  <p:embed/>
                  <p:pic>
                    <p:nvPicPr>
                      <p:cNvPr id="59394"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163" y="3857625"/>
                        <a:ext cx="4500562" cy="300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9395" name="AutoShape 3"/>
          <p:cNvSpPr>
            <a:spLocks noChangeArrowheads="1"/>
          </p:cNvSpPr>
          <p:nvPr/>
        </p:nvSpPr>
        <p:spPr bwMode="auto">
          <a:xfrm>
            <a:off x="4751388" y="2347913"/>
            <a:ext cx="4321175" cy="2160587"/>
          </a:xfrm>
          <a:prstGeom prst="roundRect">
            <a:avLst>
              <a:gd name="adj" fmla="val 3597"/>
            </a:avLst>
          </a:prstGeom>
          <a:solidFill>
            <a:srgbClr val="CCFFFF"/>
          </a:solidFill>
          <a:ln w="28575">
            <a:solidFill>
              <a:schemeClr val="accent1"/>
            </a:solidFill>
            <a:round/>
            <a:headEnd/>
            <a:tailEnd/>
          </a:ln>
        </p:spPr>
        <p:txBody>
          <a:bodyPr wrap="none" anchor="ct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endParaRPr lang="ja-JP" altLang="en-US" sz="1800">
              <a:latin typeface="Arial" charset="0"/>
              <a:ea typeface="ＭＳ Ｐゴシック" pitchFamily="50" charset="-128"/>
            </a:endParaRPr>
          </a:p>
        </p:txBody>
      </p:sp>
      <p:sp>
        <p:nvSpPr>
          <p:cNvPr id="59396" name="Text Box 4"/>
          <p:cNvSpPr txBox="1">
            <a:spLocks noChangeArrowheads="1"/>
          </p:cNvSpPr>
          <p:nvPr/>
        </p:nvSpPr>
        <p:spPr bwMode="auto">
          <a:xfrm>
            <a:off x="914400" y="476250"/>
            <a:ext cx="8229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4000" b="1">
                <a:solidFill>
                  <a:srgbClr val="1C1C1C"/>
                </a:solidFill>
                <a:latin typeface="Arial" charset="0"/>
                <a:ea typeface="ＭＳ Ｐゴシック" pitchFamily="50" charset="-128"/>
              </a:rPr>
              <a:t>副作用が出たら　（おかしいなと感じたら）　すぐに保護者に話そう</a:t>
            </a:r>
          </a:p>
        </p:txBody>
      </p:sp>
      <p:sp>
        <p:nvSpPr>
          <p:cNvPr id="59397" name="AutoShape 5"/>
          <p:cNvSpPr>
            <a:spLocks noChangeArrowheads="1"/>
          </p:cNvSpPr>
          <p:nvPr/>
        </p:nvSpPr>
        <p:spPr bwMode="auto">
          <a:xfrm>
            <a:off x="228600" y="1808163"/>
            <a:ext cx="4227513" cy="2160587"/>
          </a:xfrm>
          <a:prstGeom prst="roundRect">
            <a:avLst>
              <a:gd name="adj" fmla="val 3597"/>
            </a:avLst>
          </a:prstGeom>
          <a:solidFill>
            <a:srgbClr val="FFFFCC"/>
          </a:solidFill>
          <a:ln w="28575">
            <a:solidFill>
              <a:srgbClr val="FF9933"/>
            </a:solidFill>
            <a:round/>
            <a:headEnd/>
            <a:tailEnd/>
          </a:ln>
        </p:spPr>
        <p:txBody>
          <a:bodyPr wrap="none" anchor="ct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endParaRPr lang="ja-JP" altLang="en-US" sz="1800">
              <a:latin typeface="Arial" charset="0"/>
              <a:ea typeface="ＭＳ Ｐゴシック" pitchFamily="50" charset="-128"/>
            </a:endParaRPr>
          </a:p>
        </p:txBody>
      </p:sp>
      <p:sp>
        <p:nvSpPr>
          <p:cNvPr id="59398" name="Text Box 6"/>
          <p:cNvSpPr txBox="1">
            <a:spLocks noChangeArrowheads="1"/>
          </p:cNvSpPr>
          <p:nvPr/>
        </p:nvSpPr>
        <p:spPr bwMode="auto">
          <a:xfrm>
            <a:off x="250825" y="1978025"/>
            <a:ext cx="4267200"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lnSpc>
                <a:spcPct val="130000"/>
              </a:lnSpc>
              <a:spcBef>
                <a:spcPct val="0"/>
              </a:spcBef>
              <a:buClrTx/>
              <a:buSzTx/>
              <a:buFontTx/>
              <a:buNone/>
            </a:pPr>
            <a:r>
              <a:rPr lang="ja-JP" altLang="en-US" sz="2400" b="1">
                <a:solidFill>
                  <a:srgbClr val="FF0000"/>
                </a:solidFill>
                <a:latin typeface="Arial" charset="0"/>
                <a:ea typeface="ＭＳ 明朝" pitchFamily="17" charset="-128"/>
              </a:rPr>
              <a:t>すぐに、</a:t>
            </a:r>
            <a:r>
              <a:rPr lang="ja-JP" altLang="en-US" sz="2400" b="1">
                <a:latin typeface="Arial" charset="0"/>
                <a:ea typeface="ＭＳ 明朝" pitchFamily="17" charset="-128"/>
              </a:rPr>
              <a:t>保護者に話して、</a:t>
            </a:r>
          </a:p>
          <a:p>
            <a:pPr eaLnBrk="1" hangingPunct="1">
              <a:lnSpc>
                <a:spcPct val="130000"/>
              </a:lnSpc>
              <a:spcBef>
                <a:spcPct val="0"/>
              </a:spcBef>
              <a:buClrTx/>
              <a:buSzTx/>
              <a:buFontTx/>
              <a:buNone/>
            </a:pPr>
            <a:r>
              <a:rPr lang="ja-JP" altLang="en-US" sz="2400" b="1">
                <a:latin typeface="Arial" charset="0"/>
                <a:ea typeface="ＭＳ 明朝" pitchFamily="17" charset="-128"/>
              </a:rPr>
              <a:t>くすりを出したお医者さん</a:t>
            </a:r>
          </a:p>
          <a:p>
            <a:pPr eaLnBrk="1" hangingPunct="1">
              <a:lnSpc>
                <a:spcPct val="130000"/>
              </a:lnSpc>
              <a:spcBef>
                <a:spcPct val="0"/>
              </a:spcBef>
              <a:buClrTx/>
              <a:buSzTx/>
              <a:buFontTx/>
              <a:buNone/>
            </a:pPr>
            <a:r>
              <a:rPr lang="ja-JP" altLang="en-US" sz="2400" b="1">
                <a:latin typeface="Arial" charset="0"/>
                <a:ea typeface="ＭＳ 明朝" pitchFamily="17" charset="-128"/>
              </a:rPr>
              <a:t>や薬ざい師さんに聞いて</a:t>
            </a:r>
          </a:p>
          <a:p>
            <a:pPr eaLnBrk="1" hangingPunct="1">
              <a:lnSpc>
                <a:spcPct val="130000"/>
              </a:lnSpc>
              <a:spcBef>
                <a:spcPct val="0"/>
              </a:spcBef>
              <a:buClrTx/>
              <a:buSzTx/>
              <a:buFontTx/>
              <a:buNone/>
            </a:pPr>
            <a:r>
              <a:rPr lang="ja-JP" altLang="en-US" sz="2400" b="1">
                <a:latin typeface="Arial" charset="0"/>
                <a:ea typeface="ＭＳ 明朝" pitchFamily="17" charset="-128"/>
              </a:rPr>
              <a:t>もらおう。</a:t>
            </a:r>
          </a:p>
        </p:txBody>
      </p:sp>
      <p:sp>
        <p:nvSpPr>
          <p:cNvPr id="59399" name="Text Box 7"/>
          <p:cNvSpPr txBox="1">
            <a:spLocks noChangeArrowheads="1"/>
          </p:cNvSpPr>
          <p:nvPr/>
        </p:nvSpPr>
        <p:spPr bwMode="auto">
          <a:xfrm>
            <a:off x="4756150" y="2347913"/>
            <a:ext cx="4495800"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lnSpc>
                <a:spcPct val="130000"/>
              </a:lnSpc>
              <a:spcBef>
                <a:spcPct val="0"/>
              </a:spcBef>
              <a:buClrTx/>
              <a:buSzTx/>
              <a:buFontTx/>
              <a:buNone/>
            </a:pPr>
            <a:r>
              <a:rPr lang="ja-JP" altLang="en-US" sz="2400" b="1">
                <a:latin typeface="Arial" charset="0"/>
                <a:ea typeface="ＭＳ 明朝" pitchFamily="17" charset="-128"/>
              </a:rPr>
              <a:t>使うのを止めることもあるし、</a:t>
            </a:r>
          </a:p>
          <a:p>
            <a:pPr eaLnBrk="1" hangingPunct="1">
              <a:lnSpc>
                <a:spcPct val="130000"/>
              </a:lnSpc>
              <a:spcBef>
                <a:spcPct val="0"/>
              </a:spcBef>
              <a:buClrTx/>
              <a:buSzTx/>
              <a:buFontTx/>
              <a:buNone/>
            </a:pPr>
            <a:r>
              <a:rPr lang="ja-JP" altLang="en-US" sz="2400" b="1">
                <a:latin typeface="Arial" charset="0"/>
                <a:ea typeface="ＭＳ 明朝" pitchFamily="17" charset="-128"/>
              </a:rPr>
              <a:t>逆に、急に止めてはいけない</a:t>
            </a:r>
          </a:p>
          <a:p>
            <a:pPr eaLnBrk="1" hangingPunct="1">
              <a:lnSpc>
                <a:spcPct val="130000"/>
              </a:lnSpc>
              <a:spcBef>
                <a:spcPct val="0"/>
              </a:spcBef>
              <a:buClrTx/>
              <a:buSzTx/>
              <a:buFontTx/>
              <a:buNone/>
            </a:pPr>
            <a:r>
              <a:rPr lang="ja-JP" altLang="en-US" sz="2400" b="1">
                <a:latin typeface="Arial" charset="0"/>
                <a:ea typeface="ＭＳ 明朝" pitchFamily="17" charset="-128"/>
              </a:rPr>
              <a:t>くすりは、使い方をかえたり</a:t>
            </a:r>
          </a:p>
          <a:p>
            <a:pPr eaLnBrk="1" hangingPunct="1">
              <a:lnSpc>
                <a:spcPct val="130000"/>
              </a:lnSpc>
              <a:spcBef>
                <a:spcPct val="0"/>
              </a:spcBef>
              <a:buClrTx/>
              <a:buSzTx/>
              <a:buFontTx/>
              <a:buNone/>
            </a:pPr>
            <a:r>
              <a:rPr lang="ja-JP" altLang="en-US" sz="2400" b="1">
                <a:latin typeface="Arial" charset="0"/>
                <a:ea typeface="ＭＳ 明朝" pitchFamily="17" charset="-128"/>
              </a:rPr>
              <a:t>するんだ。</a:t>
            </a:r>
          </a:p>
        </p:txBody>
      </p:sp>
      <p:graphicFrame>
        <p:nvGraphicFramePr>
          <p:cNvPr id="59400" name="Object 8"/>
          <p:cNvGraphicFramePr>
            <a:graphicFrameLocks noChangeAspect="1"/>
          </p:cNvGraphicFramePr>
          <p:nvPr/>
        </p:nvGraphicFramePr>
        <p:xfrm>
          <a:off x="152400" y="152400"/>
          <a:ext cx="812800" cy="825500"/>
        </p:xfrm>
        <a:graphic>
          <a:graphicData uri="http://schemas.openxmlformats.org/presentationml/2006/ole">
            <mc:AlternateContent xmlns:mc="http://schemas.openxmlformats.org/markup-compatibility/2006">
              <mc:Choice xmlns:v="urn:schemas-microsoft-com:vml" Requires="v">
                <p:oleObj name="Image" r:id="rId5" imgW="812412" imgH="825106" progId="PhotoshopElements.Image.2">
                  <p:embed/>
                </p:oleObj>
              </mc:Choice>
              <mc:Fallback>
                <p:oleObj name="Image" r:id="rId5" imgW="812412" imgH="825106" progId="PhotoshopElements.Image.2">
                  <p:embed/>
                  <p:pic>
                    <p:nvPicPr>
                      <p:cNvPr id="5940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152400"/>
                        <a:ext cx="8128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9401" name="Text Box 10"/>
          <p:cNvSpPr txBox="1">
            <a:spLocks noChangeArrowheads="1"/>
          </p:cNvSpPr>
          <p:nvPr/>
        </p:nvSpPr>
        <p:spPr bwMode="auto">
          <a:xfrm>
            <a:off x="1565275" y="1863725"/>
            <a:ext cx="1606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ＭＳ 明朝" pitchFamily="17" charset="-128"/>
                <a:ea typeface="ＭＳ 明朝" pitchFamily="17" charset="-128"/>
              </a:rPr>
              <a:t>ほ ご しゃ　はな</a:t>
            </a:r>
          </a:p>
        </p:txBody>
      </p:sp>
      <p:sp>
        <p:nvSpPr>
          <p:cNvPr id="59402" name="Text Box 11"/>
          <p:cNvSpPr txBox="1">
            <a:spLocks noChangeArrowheads="1"/>
          </p:cNvSpPr>
          <p:nvPr/>
        </p:nvSpPr>
        <p:spPr bwMode="auto">
          <a:xfrm>
            <a:off x="1525588" y="2349500"/>
            <a:ext cx="1962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Arial" charset="0"/>
                <a:ea typeface="ＭＳ 明朝" pitchFamily="17" charset="-128"/>
              </a:rPr>
              <a:t>だ　　　　　　いしゃ</a:t>
            </a:r>
          </a:p>
        </p:txBody>
      </p:sp>
      <p:sp>
        <p:nvSpPr>
          <p:cNvPr id="59403" name="Text Box 12"/>
          <p:cNvSpPr txBox="1">
            <a:spLocks noChangeArrowheads="1"/>
          </p:cNvSpPr>
          <p:nvPr/>
        </p:nvSpPr>
        <p:spPr bwMode="auto">
          <a:xfrm>
            <a:off x="557213" y="2889250"/>
            <a:ext cx="2584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ＭＳ 明朝" pitchFamily="17" charset="-128"/>
                <a:ea typeface="ＭＳ 明朝" pitchFamily="17" charset="-128"/>
              </a:rPr>
              <a:t>やく　　　 し　　　　　　き</a:t>
            </a:r>
          </a:p>
        </p:txBody>
      </p:sp>
      <p:sp>
        <p:nvSpPr>
          <p:cNvPr id="59404" name="Text Box 13"/>
          <p:cNvSpPr txBox="1">
            <a:spLocks noChangeArrowheads="1"/>
          </p:cNvSpPr>
          <p:nvPr/>
        </p:nvSpPr>
        <p:spPr bwMode="auto">
          <a:xfrm>
            <a:off x="4822825" y="2349500"/>
            <a:ext cx="1695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ＭＳ 明朝" pitchFamily="17" charset="-128"/>
                <a:ea typeface="ＭＳ 明朝" pitchFamily="17" charset="-128"/>
              </a:rPr>
              <a:t>つか　　　　　 や</a:t>
            </a:r>
          </a:p>
        </p:txBody>
      </p:sp>
      <p:sp>
        <p:nvSpPr>
          <p:cNvPr id="59405" name="Text Box 14"/>
          <p:cNvSpPr txBox="1">
            <a:spLocks noChangeArrowheads="1"/>
          </p:cNvSpPr>
          <p:nvPr/>
        </p:nvSpPr>
        <p:spPr bwMode="auto">
          <a:xfrm>
            <a:off x="4767263" y="2762250"/>
            <a:ext cx="205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ＭＳ 明朝" pitchFamily="17" charset="-128"/>
                <a:ea typeface="ＭＳ 明朝" pitchFamily="17" charset="-128"/>
              </a:rPr>
              <a:t>ぎゃく　　きゅう　 や</a:t>
            </a:r>
          </a:p>
        </p:txBody>
      </p:sp>
      <p:sp>
        <p:nvSpPr>
          <p:cNvPr id="59406" name="Text Box 15"/>
          <p:cNvSpPr txBox="1">
            <a:spLocks noChangeArrowheads="1"/>
          </p:cNvSpPr>
          <p:nvPr/>
        </p:nvSpPr>
        <p:spPr bwMode="auto">
          <a:xfrm>
            <a:off x="6372225" y="3248025"/>
            <a:ext cx="1428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ＭＳ 明朝" pitchFamily="17" charset="-128"/>
                <a:ea typeface="ＭＳ 明朝" pitchFamily="17" charset="-128"/>
              </a:rPr>
              <a:t>つか　 かた　 </a:t>
            </a:r>
          </a:p>
        </p:txBody>
      </p:sp>
      <p:sp>
        <p:nvSpPr>
          <p:cNvPr id="59407" name="Text Box 16"/>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50000"/>
              </a:spcBef>
              <a:buClrTx/>
              <a:buSzTx/>
              <a:buFontTx/>
              <a:buNone/>
            </a:pPr>
            <a:r>
              <a:rPr lang="ja-JP" altLang="en-US" sz="1200">
                <a:latin typeface="Times New Roman" pitchFamily="18" charset="0"/>
                <a:ea typeface="ＭＳ Ｐゴシック" pitchFamily="50" charset="-128"/>
              </a:rPr>
              <a:t>くすりの適正使用協議会</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2860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7" name="AutoShape 3"/>
          <p:cNvSpPr>
            <a:spLocks noChangeArrowheads="1"/>
          </p:cNvSpPr>
          <p:nvPr/>
        </p:nvSpPr>
        <p:spPr bwMode="auto">
          <a:xfrm>
            <a:off x="228600" y="908050"/>
            <a:ext cx="8686800" cy="2514600"/>
          </a:xfrm>
          <a:prstGeom prst="wedgeRoundRectCallout">
            <a:avLst>
              <a:gd name="adj1" fmla="val -1755"/>
              <a:gd name="adj2" fmla="val 76389"/>
              <a:gd name="adj3" fmla="val 16667"/>
            </a:avLst>
          </a:prstGeom>
          <a:solidFill>
            <a:srgbClr val="CCFFFF"/>
          </a:solidFill>
          <a:ln w="9525">
            <a:noFill/>
            <a:miter lim="800000"/>
            <a:headEnd/>
            <a:tailEnd/>
          </a:ln>
          <a:effectLst/>
        </p:spPr>
        <p:txBody>
          <a:bodyPr/>
          <a:lstStyle/>
          <a:p>
            <a:pPr algn="ctr">
              <a:defRPr/>
            </a:pPr>
            <a:endParaRPr lang="en-US" altLang="ja-JP" sz="2400" b="1">
              <a:effectLst>
                <a:outerShdw blurRad="38100" dist="38100" dir="2700000" algn="tl">
                  <a:srgbClr val="FFFFFF"/>
                </a:outerShdw>
              </a:effectLst>
              <a:ea typeface="ＭＳ ゴシック" pitchFamily="49" charset="-128"/>
            </a:endParaRPr>
          </a:p>
          <a:p>
            <a:pPr algn="ctr">
              <a:defRPr/>
            </a:pPr>
            <a:r>
              <a:rPr lang="ja-JP" altLang="en-US" sz="7200" b="1">
                <a:solidFill>
                  <a:srgbClr val="1C1C1C"/>
                </a:solidFill>
                <a:ea typeface="ＭＳ ゴシック" pitchFamily="49" charset="-128"/>
              </a:rPr>
              <a:t>薬物乱用について</a:t>
            </a:r>
          </a:p>
        </p:txBody>
      </p:sp>
      <p:sp>
        <p:nvSpPr>
          <p:cNvPr id="61444" name="Text Box 4"/>
          <p:cNvSpPr txBox="1">
            <a:spLocks noChangeArrowheads="1"/>
          </p:cNvSpPr>
          <p:nvPr/>
        </p:nvSpPr>
        <p:spPr bwMode="auto">
          <a:xfrm>
            <a:off x="990600" y="1219200"/>
            <a:ext cx="3657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800">
                <a:latin typeface="Arial" charset="0"/>
                <a:ea typeface="ＭＳ Ｐゴシック" pitchFamily="50" charset="-128"/>
              </a:rPr>
              <a:t>や　く　　ぶ　つ　　ら　ん　　よ　う</a:t>
            </a:r>
          </a:p>
        </p:txBody>
      </p:sp>
      <p:sp>
        <p:nvSpPr>
          <p:cNvPr id="61445" name="Text Box 5"/>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50000"/>
              </a:spcBef>
              <a:buClrTx/>
              <a:buSzTx/>
              <a:buFontTx/>
              <a:buNone/>
            </a:pPr>
            <a:r>
              <a:rPr lang="ja-JP" altLang="en-US" sz="1200">
                <a:latin typeface="Times New Roman" pitchFamily="18" charset="0"/>
                <a:ea typeface="ＭＳ Ｐゴシック" pitchFamily="50" charset="-128"/>
              </a:rPr>
              <a:t>くすりの適正使用協議会</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2466" name="テキスト ボックス 2"/>
          <p:cNvSpPr txBox="1">
            <a:spLocks noChangeArrowheads="1"/>
          </p:cNvSpPr>
          <p:nvPr/>
        </p:nvSpPr>
        <p:spPr bwMode="auto">
          <a:xfrm>
            <a:off x="684213" y="2349500"/>
            <a:ext cx="806450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3600" dirty="0">
                <a:latin typeface="Arial" charset="0"/>
                <a:ea typeface="ＭＳ Ｐゴシック" pitchFamily="50" charset="-128"/>
              </a:rPr>
              <a:t>　　</a:t>
            </a:r>
            <a:r>
              <a:rPr lang="ja-JP" altLang="en-US" sz="4000" dirty="0">
                <a:latin typeface="Arial" charset="0"/>
                <a:ea typeface="ＭＳ Ｐゴシック" pitchFamily="50" charset="-128"/>
              </a:rPr>
              <a:t>問題</a:t>
            </a:r>
            <a:r>
              <a:rPr lang="en-US" altLang="ja-JP" sz="4000" dirty="0">
                <a:latin typeface="Arial" charset="0"/>
                <a:ea typeface="ＭＳ Ｐゴシック" pitchFamily="50" charset="-128"/>
              </a:rPr>
              <a:t>1</a:t>
            </a:r>
            <a:br>
              <a:rPr lang="en-US" altLang="ja-JP" sz="4000" dirty="0">
                <a:latin typeface="Arial" charset="0"/>
                <a:ea typeface="ＭＳ Ｐゴシック" pitchFamily="50" charset="-128"/>
              </a:rPr>
            </a:br>
            <a:r>
              <a:rPr lang="ja-JP" altLang="en-US" sz="4000" dirty="0">
                <a:latin typeface="Arial" charset="0"/>
                <a:ea typeface="ＭＳ Ｐゴシック" pitchFamily="50" charset="-128"/>
              </a:rPr>
              <a:t>タバコのけむりに含まれる有害物質は何種類？</a:t>
            </a:r>
            <a:br>
              <a:rPr lang="ja-JP" altLang="en-US" sz="4000" dirty="0">
                <a:latin typeface="Arial" charset="0"/>
                <a:ea typeface="ＭＳ Ｐゴシック" pitchFamily="50" charset="-128"/>
              </a:rPr>
            </a:br>
            <a:r>
              <a:rPr lang="ja-JP" altLang="en-US" sz="4000" dirty="0">
                <a:latin typeface="Arial" charset="0"/>
                <a:ea typeface="ＭＳ Ｐゴシック" pitchFamily="50" charset="-128"/>
              </a:rPr>
              <a:t>　　　</a:t>
            </a:r>
            <a:r>
              <a:rPr lang="en-US" altLang="ja-JP" sz="4000" dirty="0">
                <a:latin typeface="Arial" charset="0"/>
                <a:ea typeface="ＭＳ Ｐゴシック" pitchFamily="50" charset="-128"/>
              </a:rPr>
              <a:t>(1)</a:t>
            </a:r>
            <a:r>
              <a:rPr lang="ja-JP" altLang="en-US" sz="4000" dirty="0">
                <a:latin typeface="Arial" charset="0"/>
                <a:ea typeface="ＭＳ Ｐゴシック" pitchFamily="50" charset="-128"/>
              </a:rPr>
              <a:t>　</a:t>
            </a:r>
            <a:r>
              <a:rPr lang="en-US" altLang="ja-JP" sz="4000" dirty="0">
                <a:latin typeface="Arial" charset="0"/>
                <a:ea typeface="ＭＳ Ｐゴシック" pitchFamily="50" charset="-128"/>
              </a:rPr>
              <a:t>3</a:t>
            </a:r>
            <a:r>
              <a:rPr lang="ja-JP" altLang="en-US" sz="4000" dirty="0">
                <a:latin typeface="Arial" charset="0"/>
                <a:ea typeface="ＭＳ Ｐゴシック" pitchFamily="50" charset="-128"/>
              </a:rPr>
              <a:t>種類</a:t>
            </a:r>
            <a:br>
              <a:rPr lang="ja-JP" altLang="en-US" sz="4000" dirty="0">
                <a:latin typeface="Arial" charset="0"/>
                <a:ea typeface="ＭＳ Ｐゴシック" pitchFamily="50" charset="-128"/>
              </a:rPr>
            </a:br>
            <a:r>
              <a:rPr lang="ja-JP" altLang="en-US" sz="4000" dirty="0">
                <a:latin typeface="Arial" charset="0"/>
                <a:ea typeface="ＭＳ Ｐゴシック" pitchFamily="50" charset="-128"/>
              </a:rPr>
              <a:t>　　　</a:t>
            </a:r>
            <a:r>
              <a:rPr lang="en-US" altLang="ja-JP" sz="4000" dirty="0">
                <a:latin typeface="Arial" charset="0"/>
                <a:ea typeface="ＭＳ Ｐゴシック" pitchFamily="50" charset="-128"/>
              </a:rPr>
              <a:t>(2)</a:t>
            </a:r>
            <a:r>
              <a:rPr lang="ja-JP" altLang="en-US" sz="4000" dirty="0">
                <a:latin typeface="Arial" charset="0"/>
                <a:ea typeface="ＭＳ Ｐゴシック" pitchFamily="50" charset="-128"/>
              </a:rPr>
              <a:t>　</a:t>
            </a:r>
            <a:r>
              <a:rPr lang="en-US" altLang="ja-JP" sz="4000" dirty="0">
                <a:latin typeface="Arial" charset="0"/>
                <a:ea typeface="ＭＳ Ｐゴシック" pitchFamily="50" charset="-128"/>
              </a:rPr>
              <a:t>200</a:t>
            </a:r>
            <a:r>
              <a:rPr lang="ja-JP" altLang="en-US" sz="4000" dirty="0">
                <a:latin typeface="Arial" charset="0"/>
                <a:ea typeface="ＭＳ Ｐゴシック" pitchFamily="50" charset="-128"/>
              </a:rPr>
              <a:t>種類</a:t>
            </a:r>
            <a:br>
              <a:rPr lang="ja-JP" altLang="en-US" sz="4000" dirty="0">
                <a:latin typeface="Arial" charset="0"/>
                <a:ea typeface="ＭＳ Ｐゴシック" pitchFamily="50" charset="-128"/>
              </a:rPr>
            </a:br>
            <a:r>
              <a:rPr lang="ja-JP" altLang="en-US" sz="4000" dirty="0">
                <a:latin typeface="Arial" charset="0"/>
                <a:ea typeface="ＭＳ Ｐゴシック" pitchFamily="50" charset="-128"/>
              </a:rPr>
              <a:t>　　　</a:t>
            </a:r>
            <a:r>
              <a:rPr lang="en-US" altLang="ja-JP" sz="4000" dirty="0">
                <a:latin typeface="Arial" charset="0"/>
                <a:ea typeface="ＭＳ Ｐゴシック" pitchFamily="50" charset="-128"/>
              </a:rPr>
              <a:t>(3)</a:t>
            </a:r>
            <a:r>
              <a:rPr lang="ja-JP" altLang="en-US" sz="4000" dirty="0">
                <a:latin typeface="Arial" charset="0"/>
                <a:ea typeface="ＭＳ Ｐゴシック" pitchFamily="50" charset="-128"/>
              </a:rPr>
              <a:t>　</a:t>
            </a:r>
            <a:r>
              <a:rPr lang="en-US" altLang="ja-JP" sz="4000" dirty="0">
                <a:latin typeface="Arial" charset="0"/>
                <a:ea typeface="ＭＳ Ｐゴシック" pitchFamily="50" charset="-128"/>
              </a:rPr>
              <a:t>4000</a:t>
            </a:r>
            <a:r>
              <a:rPr lang="ja-JP" altLang="en-US" sz="4000" dirty="0">
                <a:latin typeface="Arial" charset="0"/>
                <a:ea typeface="ＭＳ Ｐゴシック" pitchFamily="50" charset="-128"/>
              </a:rPr>
              <a:t>種類</a:t>
            </a:r>
            <a:endParaRPr lang="ja-JP" altLang="en-US" sz="2400" dirty="0">
              <a:latin typeface="Arial" charset="0"/>
              <a:ea typeface="ＭＳ Ｐゴシック" pitchFamily="50" charset="-128"/>
            </a:endParaRPr>
          </a:p>
        </p:txBody>
      </p:sp>
      <p:sp>
        <p:nvSpPr>
          <p:cNvPr id="4" name="テキスト ボックス 3"/>
          <p:cNvSpPr txBox="1"/>
          <p:nvPr/>
        </p:nvSpPr>
        <p:spPr>
          <a:xfrm>
            <a:off x="0" y="332656"/>
            <a:ext cx="9183750" cy="2880320"/>
          </a:xfrm>
          <a:prstGeom prst="rect">
            <a:avLst/>
          </a:prstGeom>
          <a:noFill/>
        </p:spPr>
        <p:txBody>
          <a:bodyPr>
            <a:prstTxWarp prst="textArchUpPour">
              <a:avLst/>
            </a:prstTxWarp>
            <a:spAutoFit/>
          </a:bodyPr>
          <a:lstStyle/>
          <a:p>
            <a:pPr>
              <a:defRPr/>
            </a:pPr>
            <a:r>
              <a:rPr lang="ja-JP" altLang="en-US" sz="4400" dirty="0">
                <a:solidFill>
                  <a:srgbClr val="7030A0"/>
                </a:solidFill>
              </a:rPr>
              <a:t>タバコ・クイズ</a:t>
            </a:r>
            <a:endParaRPr lang="ja-JP" altLang="en-US" sz="3600" dirty="0">
              <a:solidFill>
                <a:srgbClr val="7030A0"/>
              </a:solidFill>
            </a:endParaRPr>
          </a:p>
        </p:txBody>
      </p:sp>
      <p:sp>
        <p:nvSpPr>
          <p:cNvPr id="5" name="円/楕円 4"/>
          <p:cNvSpPr/>
          <p:nvPr/>
        </p:nvSpPr>
        <p:spPr>
          <a:xfrm>
            <a:off x="2555875" y="4797425"/>
            <a:ext cx="2376488" cy="647700"/>
          </a:xfrm>
          <a:prstGeom prst="ellipse">
            <a:avLst/>
          </a:prstGeom>
          <a:noFill/>
          <a:ln w="63500">
            <a:solidFill>
              <a:srgbClr val="FF0000"/>
            </a:solidFill>
          </a:ln>
          <a:effectLst>
            <a:outerShdw dist="50800" dir="12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2" name="図 1">
            <a:extLst>
              <a:ext uri="{FF2B5EF4-FFF2-40B4-BE49-F238E27FC236}">
                <a16:creationId xmlns:a16="http://schemas.microsoft.com/office/drawing/2014/main" id="{99EE8628-E1AD-9462-3CF1-166679675A8B}"/>
              </a:ext>
            </a:extLst>
          </p:cNvPr>
          <p:cNvPicPr>
            <a:picLocks noChangeAspect="1"/>
          </p:cNvPicPr>
          <p:nvPr/>
        </p:nvPicPr>
        <p:blipFill>
          <a:blip r:embed="rId4"/>
          <a:stretch>
            <a:fillRect/>
          </a:stretch>
        </p:blipFill>
        <p:spPr>
          <a:xfrm>
            <a:off x="7668344" y="6293676"/>
            <a:ext cx="1231499" cy="46333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 calcmode="lin" valueType="num">
                                      <p:cBhvr>
                                        <p:cTn id="9" dur="2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3490" name="テキスト ボックス 3"/>
          <p:cNvSpPr txBox="1">
            <a:spLocks noChangeArrowheads="1"/>
          </p:cNvSpPr>
          <p:nvPr/>
        </p:nvSpPr>
        <p:spPr bwMode="auto">
          <a:xfrm>
            <a:off x="900113" y="1125538"/>
            <a:ext cx="7632700"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3600" dirty="0">
                <a:latin typeface="Arial" charset="0"/>
                <a:ea typeface="ＭＳ Ｐゴシック" pitchFamily="50" charset="-128"/>
              </a:rPr>
              <a:t>問題</a:t>
            </a:r>
            <a:r>
              <a:rPr lang="en-US" altLang="ja-JP" sz="3600" dirty="0">
                <a:latin typeface="Arial" charset="0"/>
                <a:ea typeface="ＭＳ Ｐゴシック" pitchFamily="50" charset="-128"/>
              </a:rPr>
              <a:t>2</a:t>
            </a:r>
          </a:p>
          <a:p>
            <a:pPr eaLnBrk="1" hangingPunct="1">
              <a:spcBef>
                <a:spcPct val="0"/>
              </a:spcBef>
              <a:buClrTx/>
              <a:buSzTx/>
              <a:buFontTx/>
              <a:buNone/>
            </a:pPr>
            <a:br>
              <a:rPr lang="en-US" altLang="ja-JP" sz="3600" dirty="0">
                <a:latin typeface="Arial" charset="0"/>
                <a:ea typeface="ＭＳ Ｐゴシック" pitchFamily="50" charset="-128"/>
              </a:rPr>
            </a:br>
            <a:r>
              <a:rPr lang="ja-JP" altLang="en-US" sz="3600" dirty="0">
                <a:latin typeface="Arial" charset="0"/>
                <a:ea typeface="ＭＳ Ｐゴシック" pitchFamily="50" charset="-128"/>
              </a:rPr>
              <a:t>「</a:t>
            </a:r>
            <a:r>
              <a:rPr lang="en-US" altLang="ja-JP" sz="3600" dirty="0">
                <a:latin typeface="Arial" charset="0"/>
                <a:ea typeface="ＭＳ Ｐゴシック" pitchFamily="50" charset="-128"/>
              </a:rPr>
              <a:t>3</a:t>
            </a:r>
            <a:r>
              <a:rPr lang="ja-JP" altLang="en-US" sz="3600" dirty="0">
                <a:latin typeface="Arial" charset="0"/>
                <a:ea typeface="ＭＳ Ｐゴシック" pitchFamily="50" charset="-128"/>
              </a:rPr>
              <a:t>大有害物質」といわれているものは「タール」と「一酸化炭素」と何？</a:t>
            </a:r>
            <a:endParaRPr lang="en-US" altLang="ja-JP" sz="3600" dirty="0">
              <a:latin typeface="Arial" charset="0"/>
              <a:ea typeface="ＭＳ Ｐゴシック" pitchFamily="50" charset="-128"/>
            </a:endParaRPr>
          </a:p>
          <a:p>
            <a:pPr eaLnBrk="1" hangingPunct="1">
              <a:spcBef>
                <a:spcPct val="0"/>
              </a:spcBef>
              <a:buClrTx/>
              <a:buSzTx/>
              <a:buFontTx/>
              <a:buNone/>
            </a:pPr>
            <a:br>
              <a:rPr lang="ja-JP" altLang="en-US" sz="3600" dirty="0">
                <a:latin typeface="Arial" charset="0"/>
                <a:ea typeface="ＭＳ Ｐゴシック" pitchFamily="50" charset="-128"/>
              </a:rPr>
            </a:br>
            <a:r>
              <a:rPr lang="en-US" altLang="ja-JP" sz="3600" dirty="0">
                <a:latin typeface="Arial" charset="0"/>
                <a:ea typeface="ＭＳ Ｐゴシック" pitchFamily="50" charset="-128"/>
              </a:rPr>
              <a:t>(1)</a:t>
            </a:r>
            <a:r>
              <a:rPr lang="ja-JP" altLang="en-US" sz="3600" dirty="0">
                <a:latin typeface="Arial" charset="0"/>
                <a:ea typeface="ＭＳ Ｐゴシック" pitchFamily="50" charset="-128"/>
              </a:rPr>
              <a:t>　デコピン</a:t>
            </a:r>
            <a:br>
              <a:rPr lang="ja-JP" altLang="en-US" sz="3600" dirty="0">
                <a:latin typeface="Arial" charset="0"/>
                <a:ea typeface="ＭＳ Ｐゴシック" pitchFamily="50" charset="-128"/>
              </a:rPr>
            </a:br>
            <a:r>
              <a:rPr lang="en-US" altLang="ja-JP" sz="3600" dirty="0">
                <a:latin typeface="Arial" charset="0"/>
                <a:ea typeface="ＭＳ Ｐゴシック" pitchFamily="50" charset="-128"/>
              </a:rPr>
              <a:t>(2)</a:t>
            </a:r>
            <a:r>
              <a:rPr lang="ja-JP" altLang="en-US" sz="3600" dirty="0">
                <a:latin typeface="Arial" charset="0"/>
                <a:ea typeface="ＭＳ Ｐゴシック" pitchFamily="50" charset="-128"/>
              </a:rPr>
              <a:t>　ニコチン</a:t>
            </a:r>
            <a:br>
              <a:rPr lang="ja-JP" altLang="en-US" sz="3600" dirty="0">
                <a:latin typeface="Arial" charset="0"/>
                <a:ea typeface="ＭＳ Ｐゴシック" pitchFamily="50" charset="-128"/>
              </a:rPr>
            </a:br>
            <a:r>
              <a:rPr lang="en-US" altLang="ja-JP" sz="3600" dirty="0">
                <a:latin typeface="Arial" charset="0"/>
                <a:ea typeface="ＭＳ Ｐゴシック" pitchFamily="50" charset="-128"/>
              </a:rPr>
              <a:t>(3)</a:t>
            </a:r>
            <a:r>
              <a:rPr lang="ja-JP" altLang="en-US" sz="3600" dirty="0">
                <a:latin typeface="Arial" charset="0"/>
                <a:ea typeface="ＭＳ Ｐゴシック" pitchFamily="50" charset="-128"/>
              </a:rPr>
              <a:t>　ニンジン</a:t>
            </a:r>
            <a:br>
              <a:rPr lang="ja-JP" altLang="en-US" sz="1800" dirty="0">
                <a:latin typeface="Arial" charset="0"/>
                <a:ea typeface="ＭＳ Ｐゴシック" pitchFamily="50" charset="-128"/>
              </a:rPr>
            </a:br>
            <a:endParaRPr lang="ja-JP" altLang="en-US" sz="1800" dirty="0">
              <a:latin typeface="Arial" charset="0"/>
              <a:ea typeface="ＭＳ Ｐゴシック" pitchFamily="50" charset="-128"/>
            </a:endParaRPr>
          </a:p>
          <a:p>
            <a:pPr eaLnBrk="1" hangingPunct="1">
              <a:spcBef>
                <a:spcPct val="0"/>
              </a:spcBef>
              <a:buClrTx/>
              <a:buSzTx/>
              <a:buFontTx/>
              <a:buNone/>
            </a:pPr>
            <a:endParaRPr lang="ja-JP" altLang="en-US" sz="1800" dirty="0">
              <a:latin typeface="Arial" charset="0"/>
              <a:ea typeface="ＭＳ Ｐゴシック" pitchFamily="50" charset="-128"/>
            </a:endParaRPr>
          </a:p>
        </p:txBody>
      </p:sp>
      <p:sp>
        <p:nvSpPr>
          <p:cNvPr id="3" name="円/楕円 2"/>
          <p:cNvSpPr/>
          <p:nvPr/>
        </p:nvSpPr>
        <p:spPr>
          <a:xfrm>
            <a:off x="1547813" y="4437063"/>
            <a:ext cx="2376487" cy="647700"/>
          </a:xfrm>
          <a:prstGeom prst="ellipse">
            <a:avLst/>
          </a:prstGeom>
          <a:noFill/>
          <a:ln w="63500">
            <a:solidFill>
              <a:srgbClr val="FF0000"/>
            </a:solidFill>
          </a:ln>
          <a:effectLst>
            <a:outerShdw dist="50800" dir="12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2" name="図 1">
            <a:extLst>
              <a:ext uri="{FF2B5EF4-FFF2-40B4-BE49-F238E27FC236}">
                <a16:creationId xmlns:a16="http://schemas.microsoft.com/office/drawing/2014/main" id="{0BE6F80D-A67E-855D-D772-57C74BAEFCC6}"/>
              </a:ext>
            </a:extLst>
          </p:cNvPr>
          <p:cNvPicPr>
            <a:picLocks noChangeAspect="1"/>
          </p:cNvPicPr>
          <p:nvPr/>
        </p:nvPicPr>
        <p:blipFill>
          <a:blip r:embed="rId4"/>
          <a:stretch>
            <a:fillRect/>
          </a:stretch>
        </p:blipFill>
        <p:spPr>
          <a:xfrm>
            <a:off x="7667823" y="6202363"/>
            <a:ext cx="1152128" cy="4334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 calcmode="lin" valueType="num">
                                      <p:cBhvr>
                                        <p:cTn id="9" dur="2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4514" name="コンテンツ プレースホルダ 2"/>
          <p:cNvSpPr>
            <a:spLocks noGrp="1"/>
          </p:cNvSpPr>
          <p:nvPr>
            <p:ph sz="quarter" idx="4294967295"/>
          </p:nvPr>
        </p:nvSpPr>
        <p:spPr>
          <a:xfrm>
            <a:off x="574675" y="908050"/>
            <a:ext cx="8569325" cy="5218113"/>
          </a:xfrm>
        </p:spPr>
        <p:txBody>
          <a:bodyPr/>
          <a:lstStyle/>
          <a:p>
            <a:pPr eaLnBrk="1" hangingPunct="1">
              <a:buFontTx/>
              <a:buNone/>
            </a:pPr>
            <a:r>
              <a:rPr lang="ja-JP" altLang="en-US" dirty="0"/>
              <a:t>　</a:t>
            </a:r>
            <a:r>
              <a:rPr lang="ja-JP" altLang="en-US" sz="3600" dirty="0"/>
              <a:t>問題</a:t>
            </a:r>
            <a:r>
              <a:rPr lang="en-US" altLang="ja-JP" sz="3600" dirty="0"/>
              <a:t>3</a:t>
            </a:r>
          </a:p>
          <a:p>
            <a:pPr eaLnBrk="1" hangingPunct="1">
              <a:buFontTx/>
              <a:buNone/>
            </a:pPr>
            <a:br>
              <a:rPr lang="en-US" altLang="ja-JP" sz="3600" dirty="0"/>
            </a:br>
            <a:r>
              <a:rPr lang="ja-JP" altLang="en-US" sz="3600" dirty="0"/>
              <a:t>ニコチンの作用でまちがえているものは？</a:t>
            </a:r>
            <a:endParaRPr lang="en-US" altLang="ja-JP" sz="3600" dirty="0"/>
          </a:p>
          <a:p>
            <a:pPr eaLnBrk="1" hangingPunct="1">
              <a:buFontTx/>
              <a:buNone/>
            </a:pPr>
            <a:br>
              <a:rPr lang="ja-JP" altLang="en-US" sz="3600" dirty="0"/>
            </a:br>
            <a:r>
              <a:rPr lang="en-US" altLang="ja-JP" sz="3600" dirty="0"/>
              <a:t>(1)</a:t>
            </a:r>
            <a:r>
              <a:rPr lang="ja-JP" altLang="en-US" sz="3600" dirty="0"/>
              <a:t>　血液の流れを悪くする</a:t>
            </a:r>
            <a:br>
              <a:rPr lang="ja-JP" altLang="en-US" sz="3600" dirty="0"/>
            </a:br>
            <a:r>
              <a:rPr lang="en-US" altLang="ja-JP" sz="3600" dirty="0"/>
              <a:t>(2)</a:t>
            </a:r>
            <a:r>
              <a:rPr lang="ja-JP" altLang="en-US" sz="3600" dirty="0"/>
              <a:t>　タバコをやめられなくする</a:t>
            </a:r>
            <a:br>
              <a:rPr lang="ja-JP" altLang="en-US" sz="3600" dirty="0"/>
            </a:br>
            <a:r>
              <a:rPr lang="en-US" altLang="ja-JP" sz="3600" dirty="0"/>
              <a:t>(3)</a:t>
            </a:r>
            <a:r>
              <a:rPr lang="ja-JP" altLang="en-US" sz="3600" dirty="0"/>
              <a:t>　気持ちをリラックスさせる</a:t>
            </a:r>
            <a:br>
              <a:rPr lang="ja-JP" altLang="en-US" dirty="0"/>
            </a:br>
            <a:endParaRPr lang="ja-JP" altLang="en-US" dirty="0"/>
          </a:p>
          <a:p>
            <a:pPr eaLnBrk="1" hangingPunct="1"/>
            <a:endParaRPr lang="ja-JP" altLang="en-US" dirty="0"/>
          </a:p>
        </p:txBody>
      </p:sp>
      <p:sp>
        <p:nvSpPr>
          <p:cNvPr id="4" name="円/楕円 3"/>
          <p:cNvSpPr/>
          <p:nvPr/>
        </p:nvSpPr>
        <p:spPr>
          <a:xfrm>
            <a:off x="1476375" y="4293096"/>
            <a:ext cx="5183188" cy="791667"/>
          </a:xfrm>
          <a:prstGeom prst="ellipse">
            <a:avLst/>
          </a:prstGeom>
          <a:noFill/>
          <a:ln w="63500">
            <a:solidFill>
              <a:srgbClr val="FF0000"/>
            </a:solidFill>
          </a:ln>
          <a:effectLst>
            <a:outerShdw dist="50800" dir="12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2" name="図 1">
            <a:extLst>
              <a:ext uri="{FF2B5EF4-FFF2-40B4-BE49-F238E27FC236}">
                <a16:creationId xmlns:a16="http://schemas.microsoft.com/office/drawing/2014/main" id="{E7ED6772-3425-9157-9D22-528E4FFEEE54}"/>
              </a:ext>
            </a:extLst>
          </p:cNvPr>
          <p:cNvPicPr>
            <a:picLocks noChangeAspect="1"/>
          </p:cNvPicPr>
          <p:nvPr/>
        </p:nvPicPr>
        <p:blipFill>
          <a:blip r:embed="rId4"/>
          <a:stretch>
            <a:fillRect/>
          </a:stretch>
        </p:blipFill>
        <p:spPr>
          <a:xfrm>
            <a:off x="7596337" y="6171059"/>
            <a:ext cx="1152128" cy="4334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 calcmode="lin" valueType="num">
                                      <p:cBhvr>
                                        <p:cTn id="9" dur="2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5538" name="コンテンツ プレースホルダ 2"/>
          <p:cNvSpPr>
            <a:spLocks noGrp="1"/>
          </p:cNvSpPr>
          <p:nvPr>
            <p:ph sz="quarter" idx="4294967295"/>
          </p:nvPr>
        </p:nvSpPr>
        <p:spPr>
          <a:xfrm>
            <a:off x="0" y="908050"/>
            <a:ext cx="8229600" cy="5329238"/>
          </a:xfrm>
        </p:spPr>
        <p:txBody>
          <a:bodyPr/>
          <a:lstStyle/>
          <a:p>
            <a:pPr eaLnBrk="1" hangingPunct="1">
              <a:buFontTx/>
              <a:buNone/>
            </a:pPr>
            <a:r>
              <a:rPr lang="ja-JP" altLang="en-US" sz="3600" dirty="0"/>
              <a:t>　問題</a:t>
            </a:r>
            <a:r>
              <a:rPr lang="en-US" altLang="ja-JP" sz="3600" dirty="0"/>
              <a:t>4</a:t>
            </a:r>
          </a:p>
          <a:p>
            <a:pPr eaLnBrk="1" hangingPunct="1">
              <a:buFontTx/>
              <a:buNone/>
            </a:pPr>
            <a:br>
              <a:rPr lang="en-US" altLang="ja-JP" sz="3600" dirty="0"/>
            </a:br>
            <a:r>
              <a:rPr lang="ja-JP" altLang="en-US" sz="3600" dirty="0"/>
              <a:t>１箱</a:t>
            </a:r>
            <a:r>
              <a:rPr lang="en-US" altLang="ja-JP" sz="3600" dirty="0"/>
              <a:t>500</a:t>
            </a:r>
            <a:r>
              <a:rPr lang="ja-JP" altLang="en-US" sz="3600" dirty="0"/>
              <a:t>円のタバコを</a:t>
            </a:r>
            <a:r>
              <a:rPr lang="en-US" altLang="ja-JP" sz="3600" dirty="0"/>
              <a:t>1</a:t>
            </a:r>
            <a:r>
              <a:rPr lang="ja-JP" altLang="en-US" sz="3600" dirty="0"/>
              <a:t>日</a:t>
            </a:r>
            <a:r>
              <a:rPr lang="en-US" altLang="ja-JP" sz="3600" dirty="0"/>
              <a:t>2</a:t>
            </a:r>
            <a:r>
              <a:rPr lang="ja-JP" altLang="en-US" sz="3600" dirty="0"/>
              <a:t>箱吸うと、</a:t>
            </a:r>
            <a:r>
              <a:rPr lang="en-US" altLang="ja-JP" sz="3600" dirty="0"/>
              <a:t>5</a:t>
            </a:r>
            <a:r>
              <a:rPr lang="ja-JP" altLang="en-US" sz="3600" dirty="0"/>
              <a:t>年間でいくらになる？</a:t>
            </a:r>
            <a:endParaRPr lang="en-US" altLang="ja-JP" sz="3600" dirty="0"/>
          </a:p>
          <a:p>
            <a:pPr eaLnBrk="1" hangingPunct="1">
              <a:buFontTx/>
              <a:buNone/>
            </a:pPr>
            <a:br>
              <a:rPr lang="ja-JP" altLang="en-US" sz="3600" dirty="0"/>
            </a:br>
            <a:r>
              <a:rPr lang="en-US" altLang="ja-JP" sz="3600" dirty="0"/>
              <a:t>(1)</a:t>
            </a:r>
            <a:r>
              <a:rPr lang="ja-JP" altLang="en-US" sz="3600" dirty="0"/>
              <a:t>　約</a:t>
            </a:r>
            <a:r>
              <a:rPr lang="en-US" altLang="ja-JP" sz="3600" dirty="0"/>
              <a:t>180</a:t>
            </a:r>
            <a:r>
              <a:rPr lang="ja-JP" altLang="en-US" sz="3600" dirty="0"/>
              <a:t>万円</a:t>
            </a:r>
            <a:br>
              <a:rPr lang="ja-JP" altLang="en-US" sz="3600" dirty="0"/>
            </a:br>
            <a:r>
              <a:rPr lang="en-US" altLang="ja-JP" sz="3600" dirty="0"/>
              <a:t>(2)</a:t>
            </a:r>
            <a:r>
              <a:rPr lang="ja-JP" altLang="en-US" sz="3600" dirty="0"/>
              <a:t>　約</a:t>
            </a:r>
            <a:r>
              <a:rPr lang="en-US" altLang="ja-JP" sz="3600" dirty="0"/>
              <a:t>100</a:t>
            </a:r>
            <a:r>
              <a:rPr lang="ja-JP" altLang="en-US" sz="3600" dirty="0"/>
              <a:t>万円</a:t>
            </a:r>
            <a:br>
              <a:rPr lang="ja-JP" altLang="en-US" sz="3600" dirty="0"/>
            </a:br>
            <a:r>
              <a:rPr lang="en-US" altLang="ja-JP" sz="3600" dirty="0"/>
              <a:t>(3)</a:t>
            </a:r>
            <a:r>
              <a:rPr lang="ja-JP" altLang="en-US" sz="3600" dirty="0"/>
              <a:t>　約</a:t>
            </a:r>
            <a:r>
              <a:rPr lang="en-US" altLang="ja-JP" sz="3600" dirty="0"/>
              <a:t>50</a:t>
            </a:r>
            <a:r>
              <a:rPr lang="ja-JP" altLang="en-US" sz="3600" dirty="0"/>
              <a:t>万円</a:t>
            </a:r>
            <a:br>
              <a:rPr lang="ja-JP" altLang="en-US" dirty="0"/>
            </a:br>
            <a:endParaRPr lang="ja-JP" altLang="en-US" dirty="0"/>
          </a:p>
          <a:p>
            <a:pPr eaLnBrk="1" hangingPunct="1"/>
            <a:endParaRPr lang="ja-JP" altLang="en-US" dirty="0"/>
          </a:p>
        </p:txBody>
      </p:sp>
      <p:sp>
        <p:nvSpPr>
          <p:cNvPr id="4" name="円/楕円 3"/>
          <p:cNvSpPr/>
          <p:nvPr/>
        </p:nvSpPr>
        <p:spPr>
          <a:xfrm>
            <a:off x="1187624" y="3860800"/>
            <a:ext cx="2374900" cy="647700"/>
          </a:xfrm>
          <a:prstGeom prst="ellipse">
            <a:avLst/>
          </a:prstGeom>
          <a:noFill/>
          <a:ln w="63500">
            <a:solidFill>
              <a:srgbClr val="FF0000"/>
            </a:solidFill>
          </a:ln>
          <a:effectLst>
            <a:outerShdw dist="50800" dir="12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2" name="図 1">
            <a:extLst>
              <a:ext uri="{FF2B5EF4-FFF2-40B4-BE49-F238E27FC236}">
                <a16:creationId xmlns:a16="http://schemas.microsoft.com/office/drawing/2014/main" id="{B171C645-A12A-AC70-1B71-28E11F58AFCE}"/>
              </a:ext>
            </a:extLst>
          </p:cNvPr>
          <p:cNvPicPr>
            <a:picLocks noChangeAspect="1"/>
          </p:cNvPicPr>
          <p:nvPr/>
        </p:nvPicPr>
        <p:blipFill>
          <a:blip r:embed="rId4"/>
          <a:stretch>
            <a:fillRect/>
          </a:stretch>
        </p:blipFill>
        <p:spPr>
          <a:xfrm>
            <a:off x="7668344" y="6318564"/>
            <a:ext cx="1015475" cy="3820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 calcmode="lin" valueType="num">
                                      <p:cBhvr>
                                        <p:cTn id="9" dur="2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6562" name="コンテンツ プレースホルダ 2"/>
          <p:cNvSpPr>
            <a:spLocks noGrp="1"/>
          </p:cNvSpPr>
          <p:nvPr>
            <p:ph sz="quarter" idx="4294967295"/>
          </p:nvPr>
        </p:nvSpPr>
        <p:spPr>
          <a:xfrm>
            <a:off x="1141413" y="981075"/>
            <a:ext cx="8002587" cy="5145088"/>
          </a:xfrm>
        </p:spPr>
        <p:txBody>
          <a:bodyPr/>
          <a:lstStyle/>
          <a:p>
            <a:pPr eaLnBrk="1" hangingPunct="1">
              <a:buFontTx/>
              <a:buNone/>
            </a:pPr>
            <a:r>
              <a:rPr lang="ja-JP" altLang="en-US" sz="3600" dirty="0"/>
              <a:t>　問題</a:t>
            </a:r>
            <a:r>
              <a:rPr lang="en-US" altLang="ja-JP" sz="3600" dirty="0"/>
              <a:t>5</a:t>
            </a:r>
          </a:p>
          <a:p>
            <a:pPr eaLnBrk="1" hangingPunct="1">
              <a:buFontTx/>
              <a:buNone/>
            </a:pPr>
            <a:br>
              <a:rPr lang="en-US" altLang="ja-JP" sz="3600" dirty="0"/>
            </a:br>
            <a:r>
              <a:rPr lang="ja-JP" altLang="en-US" sz="3600" dirty="0"/>
              <a:t>タバコ代のうち税金の割合は？</a:t>
            </a:r>
            <a:endParaRPr lang="en-US" altLang="ja-JP" sz="3600" dirty="0"/>
          </a:p>
          <a:p>
            <a:pPr eaLnBrk="1" hangingPunct="1">
              <a:buFontTx/>
              <a:buNone/>
            </a:pPr>
            <a:br>
              <a:rPr lang="ja-JP" altLang="en-US" sz="3600" dirty="0"/>
            </a:br>
            <a:r>
              <a:rPr lang="en-US" altLang="ja-JP" sz="3600" dirty="0"/>
              <a:t>(1)</a:t>
            </a:r>
            <a:r>
              <a:rPr lang="ja-JP" altLang="en-US" sz="3600" dirty="0"/>
              <a:t>　</a:t>
            </a:r>
            <a:r>
              <a:rPr lang="en-US" altLang="ja-JP" sz="3600" dirty="0"/>
              <a:t>60</a:t>
            </a:r>
            <a:r>
              <a:rPr lang="ja-JP" altLang="en-US" sz="3600" dirty="0"/>
              <a:t>％</a:t>
            </a:r>
            <a:br>
              <a:rPr lang="ja-JP" altLang="en-US" sz="3600" dirty="0"/>
            </a:br>
            <a:r>
              <a:rPr lang="en-US" altLang="ja-JP" sz="3600" dirty="0"/>
              <a:t>(2)</a:t>
            </a:r>
            <a:r>
              <a:rPr lang="ja-JP" altLang="en-US" sz="3600" dirty="0"/>
              <a:t>　</a:t>
            </a:r>
            <a:r>
              <a:rPr lang="en-US" altLang="ja-JP" sz="3600" dirty="0"/>
              <a:t>30</a:t>
            </a:r>
            <a:r>
              <a:rPr lang="ja-JP" altLang="en-US" sz="3600" dirty="0"/>
              <a:t>％</a:t>
            </a:r>
            <a:br>
              <a:rPr lang="ja-JP" altLang="en-US" sz="3600" dirty="0"/>
            </a:br>
            <a:r>
              <a:rPr lang="en-US" altLang="ja-JP" sz="3600" dirty="0"/>
              <a:t>(3)</a:t>
            </a:r>
            <a:r>
              <a:rPr lang="ja-JP" altLang="en-US" sz="3600" dirty="0"/>
              <a:t>　</a:t>
            </a:r>
            <a:r>
              <a:rPr lang="en-US" altLang="ja-JP" sz="3600" dirty="0"/>
              <a:t>5</a:t>
            </a:r>
            <a:r>
              <a:rPr lang="ja-JP" altLang="en-US" sz="3600" dirty="0"/>
              <a:t>％</a:t>
            </a:r>
          </a:p>
        </p:txBody>
      </p:sp>
      <p:sp>
        <p:nvSpPr>
          <p:cNvPr id="4" name="円/楕円 3"/>
          <p:cNvSpPr/>
          <p:nvPr/>
        </p:nvSpPr>
        <p:spPr>
          <a:xfrm>
            <a:off x="1979712" y="3403600"/>
            <a:ext cx="1655763" cy="647700"/>
          </a:xfrm>
          <a:prstGeom prst="ellipse">
            <a:avLst/>
          </a:prstGeom>
          <a:noFill/>
          <a:ln w="63500">
            <a:solidFill>
              <a:srgbClr val="FF0000"/>
            </a:solidFill>
          </a:ln>
          <a:effectLst>
            <a:outerShdw dist="50800" dir="12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2" name="図 1">
            <a:extLst>
              <a:ext uri="{FF2B5EF4-FFF2-40B4-BE49-F238E27FC236}">
                <a16:creationId xmlns:a16="http://schemas.microsoft.com/office/drawing/2014/main" id="{2C5FFB85-4974-24B3-AD43-C50FD0667132}"/>
              </a:ext>
            </a:extLst>
          </p:cNvPr>
          <p:cNvPicPr>
            <a:picLocks noChangeAspect="1"/>
          </p:cNvPicPr>
          <p:nvPr/>
        </p:nvPicPr>
        <p:blipFill>
          <a:blip r:embed="rId4"/>
          <a:stretch>
            <a:fillRect/>
          </a:stretch>
        </p:blipFill>
        <p:spPr>
          <a:xfrm>
            <a:off x="5508527" y="2996952"/>
            <a:ext cx="3138588" cy="3088571"/>
          </a:xfrm>
          <a:prstGeom prst="rect">
            <a:avLst/>
          </a:prstGeom>
        </p:spPr>
      </p:pic>
      <p:pic>
        <p:nvPicPr>
          <p:cNvPr id="3" name="図 2">
            <a:extLst>
              <a:ext uri="{FF2B5EF4-FFF2-40B4-BE49-F238E27FC236}">
                <a16:creationId xmlns:a16="http://schemas.microsoft.com/office/drawing/2014/main" id="{D40140D4-1C24-B978-0AC4-D8DD4BFF1B2C}"/>
              </a:ext>
            </a:extLst>
          </p:cNvPr>
          <p:cNvPicPr>
            <a:picLocks noChangeAspect="1"/>
          </p:cNvPicPr>
          <p:nvPr/>
        </p:nvPicPr>
        <p:blipFill>
          <a:blip r:embed="rId5"/>
          <a:stretch>
            <a:fillRect/>
          </a:stretch>
        </p:blipFill>
        <p:spPr>
          <a:xfrm>
            <a:off x="7812360" y="6309320"/>
            <a:ext cx="1050779" cy="39534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 calcmode="lin" valueType="num">
                                      <p:cBhvr>
                                        <p:cTn id="9" dur="2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7586" name="コンテンツ プレースホルダ 2"/>
          <p:cNvSpPr>
            <a:spLocks noGrp="1"/>
          </p:cNvSpPr>
          <p:nvPr>
            <p:ph sz="quarter" idx="4294967295"/>
          </p:nvPr>
        </p:nvSpPr>
        <p:spPr>
          <a:xfrm>
            <a:off x="395288" y="836613"/>
            <a:ext cx="8748712" cy="5289550"/>
          </a:xfrm>
        </p:spPr>
        <p:txBody>
          <a:bodyPr/>
          <a:lstStyle/>
          <a:p>
            <a:pPr eaLnBrk="1" hangingPunct="1">
              <a:buFontTx/>
              <a:buNone/>
            </a:pPr>
            <a:r>
              <a:rPr lang="ja-JP" altLang="en-US" dirty="0"/>
              <a:t>　</a:t>
            </a:r>
            <a:r>
              <a:rPr lang="ja-JP" altLang="en-US" sz="3600" dirty="0"/>
              <a:t>問題</a:t>
            </a:r>
            <a:r>
              <a:rPr lang="en-US" altLang="ja-JP" sz="3600" dirty="0"/>
              <a:t>6</a:t>
            </a:r>
          </a:p>
          <a:p>
            <a:pPr eaLnBrk="1" hangingPunct="1">
              <a:buFontTx/>
              <a:buNone/>
            </a:pPr>
            <a:br>
              <a:rPr lang="en-US" altLang="ja-JP" sz="3600" dirty="0"/>
            </a:br>
            <a:r>
              <a:rPr lang="ja-JP" altLang="en-US" sz="3600" dirty="0"/>
              <a:t>主流煙と副流煙で有害物質が多いのは？</a:t>
            </a:r>
            <a:endParaRPr lang="en-US" altLang="ja-JP" sz="3600" dirty="0"/>
          </a:p>
          <a:p>
            <a:pPr eaLnBrk="1" hangingPunct="1">
              <a:buFontTx/>
              <a:buNone/>
            </a:pPr>
            <a:br>
              <a:rPr lang="ja-JP" altLang="en-US" sz="3600" dirty="0"/>
            </a:br>
            <a:r>
              <a:rPr lang="en-US" altLang="ja-JP" sz="3600" dirty="0"/>
              <a:t>(1)</a:t>
            </a:r>
            <a:r>
              <a:rPr lang="ja-JP" altLang="en-US" sz="3600" dirty="0"/>
              <a:t>　主流煙</a:t>
            </a:r>
            <a:br>
              <a:rPr lang="ja-JP" altLang="en-US" sz="3600" dirty="0"/>
            </a:br>
            <a:r>
              <a:rPr lang="en-US" altLang="ja-JP" sz="3600" dirty="0"/>
              <a:t>(2)</a:t>
            </a:r>
            <a:r>
              <a:rPr lang="ja-JP" altLang="en-US" sz="3600" dirty="0"/>
              <a:t>　副流煙</a:t>
            </a:r>
            <a:br>
              <a:rPr lang="ja-JP" altLang="en-US" sz="3600" dirty="0"/>
            </a:br>
            <a:endParaRPr lang="ja-JP" altLang="en-US" sz="3600" dirty="0"/>
          </a:p>
        </p:txBody>
      </p:sp>
      <p:pic>
        <p:nvPicPr>
          <p:cNvPr id="67587" name="図 3" descr="タバコ.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77640" y="2916559"/>
            <a:ext cx="40322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円/楕円 4"/>
          <p:cNvSpPr/>
          <p:nvPr/>
        </p:nvSpPr>
        <p:spPr>
          <a:xfrm>
            <a:off x="1331913" y="3789363"/>
            <a:ext cx="2160587" cy="647700"/>
          </a:xfrm>
          <a:prstGeom prst="ellipse">
            <a:avLst/>
          </a:prstGeom>
          <a:noFill/>
          <a:ln w="63500">
            <a:solidFill>
              <a:srgbClr val="FF0000"/>
            </a:solidFill>
          </a:ln>
          <a:effectLst>
            <a:outerShdw dist="50800" dir="12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 name="テキスト ボックス 1">
            <a:extLst>
              <a:ext uri="{FF2B5EF4-FFF2-40B4-BE49-F238E27FC236}">
                <a16:creationId xmlns:a16="http://schemas.microsoft.com/office/drawing/2014/main" id="{218D9D9E-AA08-ABC9-1B55-A4B4B5BA5D36}"/>
              </a:ext>
            </a:extLst>
          </p:cNvPr>
          <p:cNvSpPr txBox="1"/>
          <p:nvPr/>
        </p:nvSpPr>
        <p:spPr>
          <a:xfrm>
            <a:off x="755576" y="1736223"/>
            <a:ext cx="1664238" cy="400110"/>
          </a:xfrm>
          <a:prstGeom prst="rect">
            <a:avLst/>
          </a:prstGeom>
          <a:noFill/>
        </p:spPr>
        <p:txBody>
          <a:bodyPr wrap="none" rtlCol="0">
            <a:spAutoFit/>
          </a:bodyPr>
          <a:lstStyle/>
          <a:p>
            <a:r>
              <a:rPr kumimoji="1" lang="ja-JP" altLang="en-US" sz="2000" dirty="0"/>
              <a:t>しゅりゅうえん</a:t>
            </a:r>
          </a:p>
        </p:txBody>
      </p:sp>
      <p:sp>
        <p:nvSpPr>
          <p:cNvPr id="3" name="テキスト ボックス 2">
            <a:extLst>
              <a:ext uri="{FF2B5EF4-FFF2-40B4-BE49-F238E27FC236}">
                <a16:creationId xmlns:a16="http://schemas.microsoft.com/office/drawing/2014/main" id="{550532DA-3ECC-4859-19DE-A3AE23812462}"/>
              </a:ext>
            </a:extLst>
          </p:cNvPr>
          <p:cNvSpPr txBox="1"/>
          <p:nvPr/>
        </p:nvSpPr>
        <p:spPr>
          <a:xfrm>
            <a:off x="2419814" y="1730605"/>
            <a:ext cx="1657826" cy="400110"/>
          </a:xfrm>
          <a:prstGeom prst="rect">
            <a:avLst/>
          </a:prstGeom>
          <a:noFill/>
        </p:spPr>
        <p:txBody>
          <a:bodyPr wrap="none" rtlCol="0">
            <a:spAutoFit/>
          </a:bodyPr>
          <a:lstStyle/>
          <a:p>
            <a:r>
              <a:rPr lang="ja-JP" altLang="en-US" sz="2000" dirty="0"/>
              <a:t>ふく</a:t>
            </a:r>
            <a:r>
              <a:rPr kumimoji="1" lang="ja-JP" altLang="en-US" sz="2000" dirty="0"/>
              <a:t>りゅうえん</a:t>
            </a:r>
          </a:p>
        </p:txBody>
      </p:sp>
      <p:pic>
        <p:nvPicPr>
          <p:cNvPr id="6" name="図 5">
            <a:extLst>
              <a:ext uri="{FF2B5EF4-FFF2-40B4-BE49-F238E27FC236}">
                <a16:creationId xmlns:a16="http://schemas.microsoft.com/office/drawing/2014/main" id="{30DE9FAE-5C2D-1809-9682-C8B6A1CE4878}"/>
              </a:ext>
            </a:extLst>
          </p:cNvPr>
          <p:cNvPicPr>
            <a:picLocks noChangeAspect="1"/>
          </p:cNvPicPr>
          <p:nvPr/>
        </p:nvPicPr>
        <p:blipFill>
          <a:blip r:embed="rId5"/>
          <a:stretch>
            <a:fillRect/>
          </a:stretch>
        </p:blipFill>
        <p:spPr>
          <a:xfrm>
            <a:off x="7740352" y="6453336"/>
            <a:ext cx="1023800" cy="3851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 calcmode="lin" valueType="num">
                                      <p:cBhvr>
                                        <p:cTn id="9" dur="2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タイトル 1"/>
          <p:cNvSpPr>
            <a:spLocks noGrp="1"/>
          </p:cNvSpPr>
          <p:nvPr>
            <p:ph type="title"/>
          </p:nvPr>
        </p:nvSpPr>
        <p:spPr>
          <a:xfrm>
            <a:off x="612775" y="228600"/>
            <a:ext cx="8153400" cy="990600"/>
          </a:xfrm>
        </p:spPr>
        <p:txBody>
          <a:bodyPr/>
          <a:lstStyle/>
          <a:p>
            <a:pPr eaLnBrk="1" hangingPunct="1"/>
            <a:r>
              <a:rPr lang="ja-JP" altLang="en-US"/>
              <a:t>クイズ４</a:t>
            </a:r>
          </a:p>
        </p:txBody>
      </p:sp>
      <p:sp>
        <p:nvSpPr>
          <p:cNvPr id="13315" name="コンテンツ プレースホルダ 2"/>
          <p:cNvSpPr>
            <a:spLocks noGrp="1"/>
          </p:cNvSpPr>
          <p:nvPr>
            <p:ph sz="quarter" idx="1"/>
          </p:nvPr>
        </p:nvSpPr>
        <p:spPr>
          <a:xfrm>
            <a:off x="1331640" y="1916832"/>
            <a:ext cx="7083698" cy="3941043"/>
          </a:xfrm>
        </p:spPr>
        <p:txBody>
          <a:bodyPr/>
          <a:lstStyle/>
          <a:p>
            <a:pPr eaLnBrk="1" hangingPunct="1">
              <a:buFontTx/>
              <a:buNone/>
            </a:pPr>
            <a:r>
              <a:rPr lang="ja-JP" altLang="en-US" dirty="0"/>
              <a:t>医薬品でないのはどれ？</a:t>
            </a:r>
          </a:p>
          <a:p>
            <a:pPr eaLnBrk="1" hangingPunct="1"/>
            <a:endParaRPr lang="ja-JP" altLang="en-US" dirty="0"/>
          </a:p>
        </p:txBody>
      </p:sp>
      <p:pic>
        <p:nvPicPr>
          <p:cNvPr id="7" name="図 6" descr="fruitra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7250" y="3944938"/>
            <a:ext cx="1627188" cy="162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図 7" descr="upjho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00438" y="4000500"/>
            <a:ext cx="1922462" cy="15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テキスト ボックス 8"/>
          <p:cNvSpPr txBox="1">
            <a:spLocks noChangeArrowheads="1"/>
          </p:cNvSpPr>
          <p:nvPr/>
        </p:nvSpPr>
        <p:spPr bwMode="auto">
          <a:xfrm>
            <a:off x="956469" y="5824537"/>
            <a:ext cx="1428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2400" dirty="0">
                <a:latin typeface="Arial" charset="0"/>
                <a:ea typeface="ＭＳ Ｐゴシック" pitchFamily="50" charset="-128"/>
              </a:rPr>
              <a:t>利尿剤</a:t>
            </a:r>
          </a:p>
        </p:txBody>
      </p:sp>
      <p:sp>
        <p:nvSpPr>
          <p:cNvPr id="11" name="テキスト ボックス 10"/>
          <p:cNvSpPr txBox="1">
            <a:spLocks noChangeArrowheads="1"/>
          </p:cNvSpPr>
          <p:nvPr/>
        </p:nvSpPr>
        <p:spPr bwMode="auto">
          <a:xfrm>
            <a:off x="3714750" y="5857875"/>
            <a:ext cx="19288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2400" dirty="0">
                <a:latin typeface="Arial" charset="0"/>
                <a:ea typeface="ＭＳ Ｐゴシック" pitchFamily="50" charset="-128"/>
              </a:rPr>
              <a:t>睡眠導入剤</a:t>
            </a:r>
          </a:p>
        </p:txBody>
      </p:sp>
      <p:sp>
        <p:nvSpPr>
          <p:cNvPr id="12" name="テキスト ボックス 11"/>
          <p:cNvSpPr txBox="1">
            <a:spLocks noChangeArrowheads="1"/>
          </p:cNvSpPr>
          <p:nvPr/>
        </p:nvSpPr>
        <p:spPr bwMode="auto">
          <a:xfrm>
            <a:off x="6588125" y="5805488"/>
            <a:ext cx="1428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2400" dirty="0">
                <a:latin typeface="Arial" charset="0"/>
                <a:ea typeface="ＭＳ Ｐゴシック" pitchFamily="50" charset="-128"/>
              </a:rPr>
              <a:t>ＭＤＭＡ</a:t>
            </a:r>
          </a:p>
        </p:txBody>
      </p:sp>
      <p:graphicFrame>
        <p:nvGraphicFramePr>
          <p:cNvPr id="13322" name="Object 3"/>
          <p:cNvGraphicFramePr>
            <a:graphicFrameLocks noChangeAspect="1"/>
          </p:cNvGraphicFramePr>
          <p:nvPr>
            <p:extLst>
              <p:ext uri="{D42A27DB-BD31-4B8C-83A1-F6EECF244321}">
                <p14:modId xmlns:p14="http://schemas.microsoft.com/office/powerpoint/2010/main" val="3167827830"/>
              </p:ext>
            </p:extLst>
          </p:nvPr>
        </p:nvGraphicFramePr>
        <p:xfrm>
          <a:off x="251520" y="1700808"/>
          <a:ext cx="952500" cy="914400"/>
        </p:xfrm>
        <a:graphic>
          <a:graphicData uri="http://schemas.openxmlformats.org/presentationml/2006/ole">
            <mc:AlternateContent xmlns:mc="http://schemas.openxmlformats.org/markup-compatibility/2006">
              <mc:Choice xmlns:v="urn:schemas-microsoft-com:vml" Requires="v">
                <p:oleObj name="Image" r:id="rId5" imgW="952045" imgH="913963" progId="">
                  <p:embed/>
                </p:oleObj>
              </mc:Choice>
              <mc:Fallback>
                <p:oleObj name="Image" r:id="rId5" imgW="952045" imgH="913963" progId="">
                  <p:embed/>
                  <p:pic>
                    <p:nvPicPr>
                      <p:cNvPr id="13322"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520" y="1700808"/>
                        <a:ext cx="9525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3" name="図 12" descr="MDMA_b.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443663" y="3933825"/>
            <a:ext cx="1512887"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図 1">
            <a:extLst>
              <a:ext uri="{FF2B5EF4-FFF2-40B4-BE49-F238E27FC236}">
                <a16:creationId xmlns:a16="http://schemas.microsoft.com/office/drawing/2014/main" id="{E78E73FD-39EF-BDC4-202B-56801CC50B5A}"/>
              </a:ext>
            </a:extLst>
          </p:cNvPr>
          <p:cNvPicPr>
            <a:picLocks noChangeAspect="1"/>
          </p:cNvPicPr>
          <p:nvPr/>
        </p:nvPicPr>
        <p:blipFill>
          <a:blip r:embed="rId8"/>
          <a:stretch>
            <a:fillRect/>
          </a:stretch>
        </p:blipFill>
        <p:spPr>
          <a:xfrm>
            <a:off x="7956550" y="6367808"/>
            <a:ext cx="997765" cy="3753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nodeType="afterGroup">
                            <p:stCondLst>
                              <p:cond delay="1000"/>
                            </p:stCondLst>
                            <p:childTnLst>
                              <p:par>
                                <p:cTn id="11" presetID="55"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strVal val="#ppt_w*0.70"/>
                                          </p:val>
                                        </p:tav>
                                        <p:tav tm="100000">
                                          <p:val>
                                            <p:strVal val="#ppt_w"/>
                                          </p:val>
                                        </p:tav>
                                      </p:tavLst>
                                    </p:anim>
                                    <p:anim calcmode="lin" valueType="num">
                                      <p:cBhvr>
                                        <p:cTn id="14" dur="1000" fill="hold"/>
                                        <p:tgtEl>
                                          <p:spTgt spid="8"/>
                                        </p:tgtEl>
                                        <p:attrNameLst>
                                          <p:attrName>ppt_h</p:attrName>
                                        </p:attrNameLst>
                                      </p:cBhvr>
                                      <p:tavLst>
                                        <p:tav tm="0">
                                          <p:val>
                                            <p:strVal val="#ppt_h"/>
                                          </p:val>
                                        </p:tav>
                                        <p:tav tm="100000">
                                          <p:val>
                                            <p:strVal val="#ppt_h"/>
                                          </p:val>
                                        </p:tav>
                                      </p:tavLst>
                                    </p:anim>
                                    <p:animEffect transition="in" filter="fade">
                                      <p:cBhvr>
                                        <p:cTn id="15" dur="1000"/>
                                        <p:tgtEl>
                                          <p:spTgt spid="8"/>
                                        </p:tgtEl>
                                      </p:cBhvr>
                                    </p:animEffect>
                                  </p:childTnLst>
                                </p:cTn>
                              </p:par>
                            </p:childTnLst>
                          </p:cTn>
                        </p:par>
                        <p:par>
                          <p:cTn id="16" fill="hold" nodeType="afterGroup">
                            <p:stCondLst>
                              <p:cond delay="2000"/>
                            </p:stCondLst>
                            <p:childTnLst>
                              <p:par>
                                <p:cTn id="17" presetID="55"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1000" fill="hold"/>
                                        <p:tgtEl>
                                          <p:spTgt spid="13"/>
                                        </p:tgtEl>
                                        <p:attrNameLst>
                                          <p:attrName>ppt_w</p:attrName>
                                        </p:attrNameLst>
                                      </p:cBhvr>
                                      <p:tavLst>
                                        <p:tav tm="0">
                                          <p:val>
                                            <p:strVal val="#ppt_w*0.70"/>
                                          </p:val>
                                        </p:tav>
                                        <p:tav tm="100000">
                                          <p:val>
                                            <p:strVal val="#ppt_w"/>
                                          </p:val>
                                        </p:tav>
                                      </p:tavLst>
                                    </p:anim>
                                    <p:anim calcmode="lin" valueType="num">
                                      <p:cBhvr>
                                        <p:cTn id="20" dur="1000" fill="hold"/>
                                        <p:tgtEl>
                                          <p:spTgt spid="13"/>
                                        </p:tgtEl>
                                        <p:attrNameLst>
                                          <p:attrName>ppt_h</p:attrName>
                                        </p:attrNameLst>
                                      </p:cBhvr>
                                      <p:tavLst>
                                        <p:tav tm="0">
                                          <p:val>
                                            <p:strVal val="#ppt_h"/>
                                          </p:val>
                                        </p:tav>
                                        <p:tav tm="100000">
                                          <p:val>
                                            <p:strVal val="#ppt_h"/>
                                          </p:val>
                                        </p:tav>
                                      </p:tavLst>
                                    </p:anim>
                                    <p:animEffect transition="in" filter="fade">
                                      <p:cBhvr>
                                        <p:cTn id="21" dur="1000"/>
                                        <p:tgtEl>
                                          <p:spTgt spid="1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コンテンツ プレースホルダ 2"/>
          <p:cNvSpPr txBox="1">
            <a:spLocks/>
          </p:cNvSpPr>
          <p:nvPr/>
        </p:nvSpPr>
        <p:spPr bwMode="auto">
          <a:xfrm>
            <a:off x="395288" y="765175"/>
            <a:ext cx="8748712" cy="5360988"/>
          </a:xfrm>
          <a:prstGeom prst="rect">
            <a:avLst/>
          </a:prstGeom>
          <a:noFill/>
          <a:ln w="9525">
            <a:noFill/>
            <a:miter lim="800000"/>
            <a:headEnd/>
            <a:tailEnd/>
          </a:ln>
        </p:spPr>
        <p:txBody>
          <a:bodyPr/>
          <a:lstStyle/>
          <a:p>
            <a:pPr marL="342900" indent="-342900" eaLnBrk="0" hangingPunct="0">
              <a:spcBef>
                <a:spcPct val="20000"/>
              </a:spcBef>
              <a:defRPr/>
            </a:pPr>
            <a:r>
              <a:rPr lang="ja-JP" altLang="en-US" sz="3200" kern="0" dirty="0">
                <a:latin typeface="+mn-lt"/>
                <a:ea typeface="+mn-ea"/>
              </a:rPr>
              <a:t>　</a:t>
            </a:r>
            <a:r>
              <a:rPr lang="ja-JP" altLang="en-US" sz="3600" kern="0" dirty="0">
                <a:latin typeface="+mn-lt"/>
                <a:ea typeface="+mn-ea"/>
              </a:rPr>
              <a:t>問題</a:t>
            </a:r>
            <a:r>
              <a:rPr lang="en-US" altLang="ja-JP" sz="3600" kern="0" dirty="0">
                <a:latin typeface="+mn-lt"/>
                <a:ea typeface="+mn-ea"/>
              </a:rPr>
              <a:t>7</a:t>
            </a:r>
          </a:p>
          <a:p>
            <a:pPr marL="342900" indent="-342900" eaLnBrk="0" hangingPunct="0">
              <a:spcBef>
                <a:spcPct val="20000"/>
              </a:spcBef>
              <a:defRPr/>
            </a:pPr>
            <a:endParaRPr lang="en-US" altLang="ja-JP" sz="3600" kern="0" dirty="0">
              <a:latin typeface="+mn-lt"/>
              <a:ea typeface="+mn-ea"/>
            </a:endParaRPr>
          </a:p>
          <a:p>
            <a:pPr marL="342900" indent="-342900" eaLnBrk="0" hangingPunct="0">
              <a:spcBef>
                <a:spcPct val="20000"/>
              </a:spcBef>
              <a:defRPr/>
            </a:pPr>
            <a:r>
              <a:rPr lang="ja-JP" altLang="en-US" sz="3600" kern="0" dirty="0">
                <a:latin typeface="+mn-lt"/>
                <a:ea typeface="+mn-ea"/>
              </a:rPr>
              <a:t>　「スモークフリー」とはなんのこと？</a:t>
            </a:r>
            <a:endParaRPr lang="en-US" altLang="ja-JP" sz="3600" kern="0" dirty="0">
              <a:latin typeface="+mn-lt"/>
              <a:ea typeface="+mn-ea"/>
            </a:endParaRPr>
          </a:p>
          <a:p>
            <a:pPr marL="342900" indent="-342900" eaLnBrk="0" hangingPunct="0">
              <a:spcBef>
                <a:spcPct val="20000"/>
              </a:spcBef>
              <a:defRPr/>
            </a:pPr>
            <a:br>
              <a:rPr lang="ja-JP" altLang="en-US" sz="3600" kern="0" dirty="0">
                <a:latin typeface="+mn-lt"/>
                <a:ea typeface="+mn-ea"/>
              </a:rPr>
            </a:br>
            <a:r>
              <a:rPr lang="en-US" altLang="ja-JP" sz="3600" kern="0" dirty="0">
                <a:latin typeface="+mn-lt"/>
                <a:ea typeface="+mn-ea"/>
              </a:rPr>
              <a:t>(1)</a:t>
            </a:r>
            <a:r>
              <a:rPr lang="ja-JP" altLang="en-US" sz="3600" kern="0" dirty="0">
                <a:latin typeface="+mn-lt"/>
                <a:ea typeface="+mn-ea"/>
              </a:rPr>
              <a:t>　タバコを吸ってもよい場所</a:t>
            </a:r>
            <a:br>
              <a:rPr lang="ja-JP" altLang="en-US" sz="3600" kern="0" dirty="0">
                <a:latin typeface="+mn-lt"/>
                <a:ea typeface="+mn-ea"/>
              </a:rPr>
            </a:br>
            <a:r>
              <a:rPr lang="en-US" altLang="ja-JP" sz="3600" kern="0" dirty="0">
                <a:latin typeface="+mn-lt"/>
                <a:ea typeface="+mn-ea"/>
              </a:rPr>
              <a:t>(2)</a:t>
            </a:r>
            <a:r>
              <a:rPr lang="ja-JP" altLang="en-US" sz="3600" kern="0" dirty="0">
                <a:latin typeface="+mn-lt"/>
                <a:ea typeface="+mn-ea"/>
              </a:rPr>
              <a:t>　無料のタバコ</a:t>
            </a:r>
            <a:endParaRPr lang="en-US" altLang="ja-JP" sz="3600" kern="0" dirty="0">
              <a:latin typeface="+mn-lt"/>
              <a:ea typeface="+mn-ea"/>
            </a:endParaRPr>
          </a:p>
          <a:p>
            <a:pPr marL="342900" indent="-342900" eaLnBrk="0" hangingPunct="0">
              <a:spcBef>
                <a:spcPct val="20000"/>
              </a:spcBef>
              <a:defRPr/>
            </a:pPr>
            <a:r>
              <a:rPr lang="en-US" altLang="ja-JP" sz="3600" dirty="0"/>
              <a:t>	</a:t>
            </a:r>
            <a:r>
              <a:rPr lang="en-US" altLang="ja-JP" sz="3600" dirty="0">
                <a:latin typeface="+mn-lt"/>
              </a:rPr>
              <a:t>(3)</a:t>
            </a:r>
            <a:r>
              <a:rPr lang="ja-JP" altLang="en-US" sz="3600" kern="0" dirty="0">
                <a:latin typeface="+mn-lt"/>
                <a:ea typeface="+mn-ea"/>
              </a:rPr>
              <a:t>　受動喫煙をなくすこと</a:t>
            </a:r>
            <a:br>
              <a:rPr lang="ja-JP" altLang="en-US" sz="3600" kern="0" dirty="0">
                <a:latin typeface="+mn-lt"/>
                <a:ea typeface="+mn-ea"/>
              </a:rPr>
            </a:br>
            <a:endParaRPr lang="ja-JP" altLang="en-US" sz="3600" kern="0" dirty="0">
              <a:latin typeface="+mn-lt"/>
              <a:ea typeface="+mn-ea"/>
            </a:endParaRPr>
          </a:p>
        </p:txBody>
      </p:sp>
      <p:sp>
        <p:nvSpPr>
          <p:cNvPr id="6" name="円/楕円 5"/>
          <p:cNvSpPr/>
          <p:nvPr/>
        </p:nvSpPr>
        <p:spPr>
          <a:xfrm>
            <a:off x="1619250" y="4508500"/>
            <a:ext cx="4392613" cy="649288"/>
          </a:xfrm>
          <a:prstGeom prst="ellipse">
            <a:avLst/>
          </a:prstGeom>
          <a:noFill/>
          <a:ln w="63500">
            <a:solidFill>
              <a:srgbClr val="FF0000"/>
            </a:solidFill>
          </a:ln>
          <a:effectLst>
            <a:outerShdw dist="50800" dir="12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 name="テキスト ボックス 1">
            <a:extLst>
              <a:ext uri="{FF2B5EF4-FFF2-40B4-BE49-F238E27FC236}">
                <a16:creationId xmlns:a16="http://schemas.microsoft.com/office/drawing/2014/main" id="{EC06A767-5540-889A-D8FA-34168FE2B2BE}"/>
              </a:ext>
            </a:extLst>
          </p:cNvPr>
          <p:cNvSpPr txBox="1"/>
          <p:nvPr/>
        </p:nvSpPr>
        <p:spPr>
          <a:xfrm>
            <a:off x="1619250" y="4293096"/>
            <a:ext cx="1944763" cy="400110"/>
          </a:xfrm>
          <a:prstGeom prst="rect">
            <a:avLst/>
          </a:prstGeom>
          <a:noFill/>
        </p:spPr>
        <p:txBody>
          <a:bodyPr wrap="none" rtlCol="0">
            <a:spAutoFit/>
          </a:bodyPr>
          <a:lstStyle/>
          <a:p>
            <a:r>
              <a:rPr kumimoji="1" lang="ja-JP" altLang="en-US" sz="2000" dirty="0"/>
              <a:t>じゅどうきつえん</a:t>
            </a:r>
          </a:p>
        </p:txBody>
      </p:sp>
      <p:pic>
        <p:nvPicPr>
          <p:cNvPr id="3" name="図 2">
            <a:extLst>
              <a:ext uri="{FF2B5EF4-FFF2-40B4-BE49-F238E27FC236}">
                <a16:creationId xmlns:a16="http://schemas.microsoft.com/office/drawing/2014/main" id="{BBAADDDA-2FEF-9853-11FA-447754192836}"/>
              </a:ext>
            </a:extLst>
          </p:cNvPr>
          <p:cNvPicPr>
            <a:picLocks noChangeAspect="1"/>
          </p:cNvPicPr>
          <p:nvPr/>
        </p:nvPicPr>
        <p:blipFill>
          <a:blip r:embed="rId4"/>
          <a:stretch>
            <a:fillRect/>
          </a:stretch>
        </p:blipFill>
        <p:spPr>
          <a:xfrm>
            <a:off x="7668345" y="6126163"/>
            <a:ext cx="1142890" cy="4299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 calcmode="lin" valueType="num">
                                      <p:cBhvr>
                                        <p:cTn id="9" dur="2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0658" name="タイトル 1"/>
          <p:cNvSpPr>
            <a:spLocks noGrp="1"/>
          </p:cNvSpPr>
          <p:nvPr>
            <p:ph type="title"/>
          </p:nvPr>
        </p:nvSpPr>
        <p:spPr>
          <a:xfrm>
            <a:off x="612775" y="228600"/>
            <a:ext cx="8153400" cy="990600"/>
          </a:xfrm>
        </p:spPr>
        <p:txBody>
          <a:bodyPr/>
          <a:lstStyle/>
          <a:p>
            <a:pPr eaLnBrk="1" hangingPunct="1"/>
            <a:r>
              <a:rPr lang="ja-JP" altLang="en-US" sz="4000" kern="0" dirty="0">
                <a:solidFill>
                  <a:prstClr val="black"/>
                </a:solidFill>
                <a:latin typeface="Tw Cen MT"/>
                <a:ea typeface="HGPｺﾞｼｯｸE"/>
              </a:rPr>
              <a:t>「</a:t>
            </a:r>
            <a:r>
              <a:rPr lang="ja-JP" altLang="en-US" sz="4400" kern="0" dirty="0">
                <a:solidFill>
                  <a:prstClr val="black"/>
                </a:solidFill>
                <a:latin typeface="Tw Cen MT"/>
                <a:ea typeface="HGPｺﾞｼｯｸE"/>
              </a:rPr>
              <a:t>加熱式タバコ」と「電子タバコ」</a:t>
            </a:r>
            <a:endParaRPr lang="ja-JP" altLang="en-US" dirty="0"/>
          </a:p>
        </p:txBody>
      </p:sp>
      <p:sp>
        <p:nvSpPr>
          <p:cNvPr id="70659" name="コンテンツ プレースホルダ 2"/>
          <p:cNvSpPr>
            <a:spLocks noGrp="1"/>
          </p:cNvSpPr>
          <p:nvPr>
            <p:ph sz="quarter" idx="1"/>
          </p:nvPr>
        </p:nvSpPr>
        <p:spPr>
          <a:xfrm>
            <a:off x="467544" y="1600200"/>
            <a:ext cx="8424936" cy="4781128"/>
          </a:xfrm>
        </p:spPr>
        <p:txBody>
          <a:bodyPr/>
          <a:lstStyle/>
          <a:p>
            <a:pPr marL="0" indent="0" eaLnBrk="1" hangingPunct="1">
              <a:buNone/>
            </a:pPr>
            <a:r>
              <a:rPr lang="ja-JP" altLang="en-US" dirty="0"/>
              <a:t>加熱式タバコ</a:t>
            </a:r>
            <a:endParaRPr lang="en-US" altLang="ja-JP" dirty="0"/>
          </a:p>
          <a:p>
            <a:pPr marL="777875" lvl="1" indent="-457200" eaLnBrk="1" hangingPunct="1"/>
            <a:r>
              <a:rPr lang="ja-JP" altLang="en-US" dirty="0"/>
              <a:t>カートリッジに入れたタバコの葉を電気で加熱して吸う</a:t>
            </a:r>
            <a:endParaRPr lang="en-US" altLang="ja-JP" dirty="0"/>
          </a:p>
          <a:p>
            <a:pPr marL="777875" lvl="1" indent="-457200" eaLnBrk="1" hangingPunct="1"/>
            <a:r>
              <a:rPr lang="ja-JP" altLang="en-US" dirty="0"/>
              <a:t>ニコチンを含むので紙巻タバコと同じ扱い</a:t>
            </a:r>
            <a:endParaRPr lang="en-US" altLang="ja-JP" dirty="0"/>
          </a:p>
          <a:p>
            <a:pPr marL="777875" lvl="1" indent="-457200" eaLnBrk="1" hangingPunct="1"/>
            <a:r>
              <a:rPr lang="ja-JP" altLang="en-US" dirty="0"/>
              <a:t>害が少ないかはまだ分かっていない</a:t>
            </a:r>
            <a:endParaRPr lang="en-US" altLang="ja-JP" dirty="0"/>
          </a:p>
          <a:p>
            <a:pPr marL="0" indent="0" eaLnBrk="1" hangingPunct="1">
              <a:buNone/>
            </a:pPr>
            <a:r>
              <a:rPr lang="ja-JP" altLang="en-US" dirty="0"/>
              <a:t>電子タバコ</a:t>
            </a:r>
            <a:endParaRPr lang="en-US" altLang="ja-JP" dirty="0"/>
          </a:p>
          <a:p>
            <a:pPr marL="777875" lvl="1" indent="-457200" eaLnBrk="1" hangingPunct="1"/>
            <a:r>
              <a:rPr lang="ja-JP" altLang="en-US" dirty="0"/>
              <a:t>タバコ葉は使用せず、カートジッジの液体を加熱し蒸気を吸う</a:t>
            </a:r>
            <a:endParaRPr lang="en-US" altLang="ja-JP" dirty="0"/>
          </a:p>
          <a:p>
            <a:pPr marL="777875" lvl="1" indent="-457200" eaLnBrk="1" hangingPunct="1"/>
            <a:r>
              <a:rPr lang="ja-JP" altLang="en-US" dirty="0"/>
              <a:t>インターネットなどで買うことができる</a:t>
            </a:r>
            <a:endParaRPr lang="en-US" altLang="ja-JP" dirty="0"/>
          </a:p>
          <a:p>
            <a:pPr marL="777875" lvl="1" indent="-457200" eaLnBrk="1" hangingPunct="1"/>
            <a:r>
              <a:rPr lang="ja-JP" altLang="en-US" dirty="0"/>
              <a:t>何が入っているか分からないものがある</a:t>
            </a:r>
          </a:p>
        </p:txBody>
      </p:sp>
      <p:pic>
        <p:nvPicPr>
          <p:cNvPr id="5" name="図 4">
            <a:extLst>
              <a:ext uri="{FF2B5EF4-FFF2-40B4-BE49-F238E27FC236}">
                <a16:creationId xmlns:a16="http://schemas.microsoft.com/office/drawing/2014/main" id="{E58EFE9F-6D4D-490A-A355-9162D7EA5D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3808" y="6000100"/>
            <a:ext cx="5328592" cy="594399"/>
          </a:xfrm>
          <a:prstGeom prst="rect">
            <a:avLst/>
          </a:prstGeom>
        </p:spPr>
      </p:pic>
      <p:pic>
        <p:nvPicPr>
          <p:cNvPr id="2" name="図 1">
            <a:extLst>
              <a:ext uri="{FF2B5EF4-FFF2-40B4-BE49-F238E27FC236}">
                <a16:creationId xmlns:a16="http://schemas.microsoft.com/office/drawing/2014/main" id="{08A56559-32DE-E23D-8932-37A373A4F9C8}"/>
              </a:ext>
            </a:extLst>
          </p:cNvPr>
          <p:cNvPicPr>
            <a:picLocks noChangeAspect="1"/>
          </p:cNvPicPr>
          <p:nvPr/>
        </p:nvPicPr>
        <p:blipFill>
          <a:blip r:embed="rId5"/>
          <a:stretch>
            <a:fillRect/>
          </a:stretch>
        </p:blipFill>
        <p:spPr>
          <a:xfrm>
            <a:off x="8231746" y="6465302"/>
            <a:ext cx="872307" cy="328195"/>
          </a:xfrm>
          <a:prstGeom prst="rect">
            <a:avLst/>
          </a:prstGeom>
        </p:spPr>
      </p:pic>
    </p:spTree>
    <p:extLst>
      <p:ext uri="{BB962C8B-B14F-4D97-AF65-F5344CB8AC3E}">
        <p14:creationId xmlns:p14="http://schemas.microsoft.com/office/powerpoint/2010/main" val="14210179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図 3" descr="タバコ表示ＥＵりんご.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1801813"/>
            <a:ext cx="3419475" cy="505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5" name="図 4" descr="タバコ表示ＥＵ肺.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052513"/>
            <a:ext cx="3995738" cy="585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図 5" descr="タバコ表示ＥＵ口腔.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79838" y="188913"/>
            <a:ext cx="3125787"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タイトル 1"/>
          <p:cNvSpPr>
            <a:spLocks noGrp="1"/>
          </p:cNvSpPr>
          <p:nvPr>
            <p:ph type="title"/>
          </p:nvPr>
        </p:nvSpPr>
        <p:spPr>
          <a:xfrm>
            <a:off x="539750" y="0"/>
            <a:ext cx="8229600" cy="922338"/>
          </a:xfrm>
          <a:solidFill>
            <a:schemeClr val="bg1"/>
          </a:solidFill>
        </p:spPr>
        <p:txBody>
          <a:bodyPr/>
          <a:lstStyle/>
          <a:p>
            <a:pPr eaLnBrk="1" hangingPunct="1"/>
            <a:r>
              <a:rPr lang="ja-JP" altLang="en-US"/>
              <a:t>ＥＵのタバコパッケージ</a:t>
            </a:r>
          </a:p>
        </p:txBody>
      </p:sp>
      <p:pic>
        <p:nvPicPr>
          <p:cNvPr id="7" name="図 6" descr="タバコ表示日本ＶＩＶ.jpg"/>
          <p:cNvPicPr>
            <a:picLocks noChangeAspect="1"/>
          </p:cNvPicPr>
          <p:nvPr/>
        </p:nvPicPr>
        <p:blipFill>
          <a:blip r:embed="rId6"/>
          <a:stretch>
            <a:fillRect/>
          </a:stretch>
        </p:blipFill>
        <p:spPr>
          <a:xfrm>
            <a:off x="3059113" y="1196975"/>
            <a:ext cx="3313112" cy="5416550"/>
          </a:xfrm>
          <a:prstGeom prst="rect">
            <a:avLst/>
          </a:prstGeom>
          <a:effectLst>
            <a:outerShdw blurRad="406400" dist="863600" dir="5400000" sx="141000" sy="141000" algn="ctr" rotWithShape="0">
              <a:schemeClr val="bg1">
                <a:alpha val="87000"/>
              </a:scheme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0658" name="タイトル 1"/>
          <p:cNvSpPr>
            <a:spLocks noGrp="1"/>
          </p:cNvSpPr>
          <p:nvPr>
            <p:ph type="title"/>
          </p:nvPr>
        </p:nvSpPr>
        <p:spPr>
          <a:xfrm>
            <a:off x="612775" y="228600"/>
            <a:ext cx="8153400" cy="990600"/>
          </a:xfrm>
        </p:spPr>
        <p:txBody>
          <a:bodyPr/>
          <a:lstStyle/>
          <a:p>
            <a:pPr eaLnBrk="1" hangingPunct="1"/>
            <a:r>
              <a:rPr lang="ja-JP" altLang="en-US"/>
              <a:t>タバコ</a:t>
            </a:r>
          </a:p>
        </p:txBody>
      </p:sp>
      <p:sp>
        <p:nvSpPr>
          <p:cNvPr id="70659" name="コンテンツ プレースホルダ 2"/>
          <p:cNvSpPr>
            <a:spLocks noGrp="1"/>
          </p:cNvSpPr>
          <p:nvPr>
            <p:ph sz="quarter" idx="1"/>
          </p:nvPr>
        </p:nvSpPr>
        <p:spPr>
          <a:xfrm>
            <a:off x="615782" y="1781400"/>
            <a:ext cx="8153400" cy="4495800"/>
          </a:xfrm>
        </p:spPr>
        <p:txBody>
          <a:bodyPr/>
          <a:lstStyle/>
          <a:p>
            <a:pPr eaLnBrk="1" hangingPunct="1"/>
            <a:r>
              <a:rPr lang="ja-JP" altLang="en-US" dirty="0"/>
              <a:t>タバコはニコチンという依存性物質を吸わせて中毒にするもの</a:t>
            </a:r>
            <a:endParaRPr lang="en-US" altLang="ja-JP" dirty="0"/>
          </a:p>
          <a:p>
            <a:pPr eaLnBrk="1" hangingPunct="1"/>
            <a:r>
              <a:rPr lang="ja-JP" altLang="en-US" dirty="0"/>
              <a:t>未成年者の方が大人より止められなくなりやすい</a:t>
            </a:r>
            <a:endParaRPr lang="en-US" altLang="ja-JP" dirty="0"/>
          </a:p>
          <a:p>
            <a:pPr eaLnBrk="1" hangingPunct="1"/>
            <a:r>
              <a:rPr lang="ja-JP" altLang="en-US" dirty="0"/>
              <a:t>かっこいい広告で若年者を誘惑する</a:t>
            </a:r>
            <a:endParaRPr lang="en-US" altLang="ja-JP" dirty="0"/>
          </a:p>
          <a:p>
            <a:pPr eaLnBrk="1" hangingPunct="1"/>
            <a:r>
              <a:rPr lang="ja-JP" altLang="en-US" dirty="0"/>
              <a:t>いい「お客さん」にならないで！</a:t>
            </a:r>
            <a:endParaRPr lang="en-US" altLang="ja-JP" dirty="0"/>
          </a:p>
          <a:p>
            <a:pPr eaLnBrk="1" hangingPunct="1"/>
            <a:r>
              <a:rPr lang="ja-JP" altLang="en-US" dirty="0"/>
              <a:t>タバコ→大麻（マリファナ）→　→　→</a:t>
            </a:r>
            <a:endParaRPr lang="en-US" altLang="ja-JP" dirty="0"/>
          </a:p>
          <a:p>
            <a:pPr eaLnBrk="1" hangingPunct="1">
              <a:buFontTx/>
              <a:buNone/>
            </a:pPr>
            <a:endParaRPr lang="ja-JP" altLang="en-US" dirty="0"/>
          </a:p>
        </p:txBody>
      </p:sp>
      <p:pic>
        <p:nvPicPr>
          <p:cNvPr id="4" name="図 4" descr="dokuro.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01043" y="3861048"/>
            <a:ext cx="1527175"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a:extLst>
              <a:ext uri="{FF2B5EF4-FFF2-40B4-BE49-F238E27FC236}">
                <a16:creationId xmlns:a16="http://schemas.microsoft.com/office/drawing/2014/main" id="{60749ABF-8342-77E2-2865-A20E88E59722}"/>
              </a:ext>
            </a:extLst>
          </p:cNvPr>
          <p:cNvSpPr txBox="1"/>
          <p:nvPr/>
        </p:nvSpPr>
        <p:spPr>
          <a:xfrm>
            <a:off x="4427984" y="1516722"/>
            <a:ext cx="1418978" cy="400110"/>
          </a:xfrm>
          <a:prstGeom prst="rect">
            <a:avLst/>
          </a:prstGeom>
          <a:noFill/>
        </p:spPr>
        <p:txBody>
          <a:bodyPr wrap="none" rtlCol="0">
            <a:spAutoFit/>
          </a:bodyPr>
          <a:lstStyle/>
          <a:p>
            <a:r>
              <a:rPr kumimoji="1" lang="ja-JP" altLang="en-US" sz="2000" dirty="0"/>
              <a:t>いぞんせい</a:t>
            </a:r>
            <a:endParaRPr kumimoji="1" lang="ja-JP" altLang="en-US" dirty="0"/>
          </a:p>
        </p:txBody>
      </p:sp>
      <p:pic>
        <p:nvPicPr>
          <p:cNvPr id="3" name="図 2">
            <a:extLst>
              <a:ext uri="{FF2B5EF4-FFF2-40B4-BE49-F238E27FC236}">
                <a16:creationId xmlns:a16="http://schemas.microsoft.com/office/drawing/2014/main" id="{2523018A-01F9-8813-DC4F-5E0B86B5D8FF}"/>
              </a:ext>
            </a:extLst>
          </p:cNvPr>
          <p:cNvPicPr>
            <a:picLocks noChangeAspect="1"/>
          </p:cNvPicPr>
          <p:nvPr/>
        </p:nvPicPr>
        <p:blipFill>
          <a:blip r:embed="rId5"/>
          <a:stretch>
            <a:fillRect/>
          </a:stretch>
        </p:blipFill>
        <p:spPr>
          <a:xfrm>
            <a:off x="7884368" y="6345151"/>
            <a:ext cx="951940" cy="358156"/>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idx="1"/>
          </p:nvPr>
        </p:nvSpPr>
        <p:spPr>
          <a:xfrm>
            <a:off x="3563888" y="3629668"/>
            <a:ext cx="5074841" cy="3111700"/>
          </a:xfrm>
        </p:spPr>
        <p:txBody>
          <a:bodyPr/>
          <a:lstStyle/>
          <a:p>
            <a:r>
              <a:rPr lang="ja-JP" altLang="en-US" sz="5400" dirty="0">
                <a:solidFill>
                  <a:schemeClr val="tx1">
                    <a:lumMod val="65000"/>
                    <a:lumOff val="35000"/>
                  </a:schemeClr>
                </a:solidFill>
              </a:rPr>
              <a:t>お酒のクイズ</a:t>
            </a:r>
            <a:endParaRPr kumimoji="1" lang="ja-JP" altLang="en-US" sz="5400" dirty="0"/>
          </a:p>
        </p:txBody>
      </p:sp>
      <p:sp>
        <p:nvSpPr>
          <p:cNvPr id="3" name="タイトル 2"/>
          <p:cNvSpPr>
            <a:spLocks noGrp="1"/>
          </p:cNvSpPr>
          <p:nvPr>
            <p:ph type="title"/>
          </p:nvPr>
        </p:nvSpPr>
        <p:spPr>
          <a:xfrm>
            <a:off x="1018729" y="404664"/>
            <a:ext cx="7620000" cy="990600"/>
          </a:xfrm>
        </p:spPr>
        <p:txBody>
          <a:bodyPr/>
          <a:lstStyle/>
          <a:p>
            <a:endParaRPr kumimoji="1" lang="ja-JP" altLang="en-US" dirty="0"/>
          </a:p>
        </p:txBody>
      </p:sp>
      <p:pic>
        <p:nvPicPr>
          <p:cNvPr id="81923" name="Picture 3" descr="C:\Users\user\AppData\Local\Microsoft\Windows\Temporary Internet Files\Content.IE5\31EV149Q\MC900441386[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5" y="3356992"/>
            <a:ext cx="3067189" cy="3230697"/>
          </a:xfrm>
          <a:prstGeom prst="rect">
            <a:avLst/>
          </a:prstGeom>
          <a:noFill/>
          <a:extLst>
            <a:ext uri="{909E8E84-426E-40DD-AFC4-6F175D3DCCD1}">
              <a14:hiddenFill xmlns:a14="http://schemas.microsoft.com/office/drawing/2010/main">
                <a:solidFill>
                  <a:srgbClr val="FFFFFF"/>
                </a:solidFill>
              </a14:hiddenFill>
            </a:ext>
          </a:extLst>
        </p:spPr>
      </p:pic>
      <p:pic>
        <p:nvPicPr>
          <p:cNvPr id="81924" name="Picture 4" descr="C:\Users\user\AppData\Local\Microsoft\Windows\Temporary Internet Files\Content.IE5\M16SBL0F\MC900395258[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77361" y="548680"/>
            <a:ext cx="2095252" cy="2606258"/>
          </a:xfrm>
          <a:prstGeom prst="rect">
            <a:avLst/>
          </a:prstGeom>
          <a:noFill/>
          <a:extLst>
            <a:ext uri="{909E8E84-426E-40DD-AFC4-6F175D3DCCD1}">
              <a14:hiddenFill xmlns:a14="http://schemas.microsoft.com/office/drawing/2010/main">
                <a:solidFill>
                  <a:srgbClr val="FFFFFF"/>
                </a:solidFill>
              </a14:hiddenFill>
            </a:ext>
          </a:extLst>
        </p:spPr>
      </p:pic>
      <p:pic>
        <p:nvPicPr>
          <p:cNvPr id="4" name="図 3">
            <a:extLst>
              <a:ext uri="{FF2B5EF4-FFF2-40B4-BE49-F238E27FC236}">
                <a16:creationId xmlns:a16="http://schemas.microsoft.com/office/drawing/2014/main" id="{63F24F1F-9916-6AC6-8B45-B26A34B13536}"/>
              </a:ext>
            </a:extLst>
          </p:cNvPr>
          <p:cNvPicPr>
            <a:picLocks noChangeAspect="1"/>
          </p:cNvPicPr>
          <p:nvPr/>
        </p:nvPicPr>
        <p:blipFill>
          <a:blip r:embed="rId4"/>
          <a:stretch>
            <a:fillRect/>
          </a:stretch>
        </p:blipFill>
        <p:spPr>
          <a:xfrm>
            <a:off x="7541114" y="6221668"/>
            <a:ext cx="1231499" cy="463336"/>
          </a:xfrm>
          <a:prstGeom prst="rect">
            <a:avLst/>
          </a:prstGeom>
        </p:spPr>
      </p:pic>
    </p:spTree>
    <p:extLst>
      <p:ext uri="{BB962C8B-B14F-4D97-AF65-F5344CB8AC3E}">
        <p14:creationId xmlns:p14="http://schemas.microsoft.com/office/powerpoint/2010/main" val="10212480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5" descr="sak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0151" y="4725144"/>
            <a:ext cx="3191937" cy="2052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タイトル 3"/>
          <p:cNvSpPr>
            <a:spLocks noGrp="1"/>
          </p:cNvSpPr>
          <p:nvPr>
            <p:ph type="title"/>
          </p:nvPr>
        </p:nvSpPr>
        <p:spPr>
          <a:xfrm>
            <a:off x="182369" y="116632"/>
            <a:ext cx="8964488" cy="994172"/>
          </a:xfrm>
        </p:spPr>
        <p:txBody>
          <a:bodyPr/>
          <a:lstStyle/>
          <a:p>
            <a:r>
              <a:rPr kumimoji="1" lang="ja-JP" altLang="en-US" sz="3400" dirty="0"/>
              <a:t>大人にすすめられた時は子供でも飲んでもよい</a:t>
            </a:r>
          </a:p>
        </p:txBody>
      </p:sp>
      <p:sp>
        <p:nvSpPr>
          <p:cNvPr id="5" name="コンテンツ プレースホルダー 4"/>
          <p:cNvSpPr>
            <a:spLocks noGrp="1"/>
          </p:cNvSpPr>
          <p:nvPr>
            <p:ph idx="1"/>
          </p:nvPr>
        </p:nvSpPr>
        <p:spPr>
          <a:xfrm>
            <a:off x="791383" y="2204864"/>
            <a:ext cx="7886700" cy="3081027"/>
          </a:xfrm>
        </p:spPr>
        <p:txBody>
          <a:bodyPr>
            <a:normAutofit/>
          </a:bodyPr>
          <a:lstStyle/>
          <a:p>
            <a:pPr marL="0" indent="0">
              <a:buNone/>
            </a:pPr>
            <a:r>
              <a:rPr lang="en-US" altLang="ja-JP" sz="3200" dirty="0"/>
              <a:t>1</a:t>
            </a:r>
            <a:r>
              <a:rPr lang="ja-JP" altLang="en-US" sz="3200" dirty="0"/>
              <a:t>）　大人がすすめた時は飲んでもよい</a:t>
            </a:r>
            <a:endParaRPr lang="en-US" altLang="ja-JP" sz="3200" dirty="0"/>
          </a:p>
          <a:p>
            <a:endParaRPr lang="en-US" altLang="ja-JP" sz="3200" dirty="0"/>
          </a:p>
          <a:p>
            <a:pPr marL="0" indent="0">
              <a:buNone/>
            </a:pPr>
            <a:r>
              <a:rPr lang="en-US" altLang="ja-JP" sz="3200" dirty="0"/>
              <a:t>2</a:t>
            </a:r>
            <a:r>
              <a:rPr lang="ja-JP" altLang="en-US" sz="3200" dirty="0"/>
              <a:t>）　少しなら害がないのでよい</a:t>
            </a:r>
            <a:endParaRPr lang="en-US" altLang="ja-JP" sz="3200" dirty="0"/>
          </a:p>
          <a:p>
            <a:endParaRPr lang="en-US" altLang="ja-JP" sz="3200" dirty="0"/>
          </a:p>
          <a:p>
            <a:pPr marL="0" indent="0">
              <a:buNone/>
            </a:pPr>
            <a:r>
              <a:rPr lang="en-US" altLang="ja-JP" sz="3200" dirty="0"/>
              <a:t>3</a:t>
            </a:r>
            <a:r>
              <a:rPr lang="ja-JP" altLang="en-US" sz="3200" dirty="0"/>
              <a:t>）　すすめた大人も罪に問われる</a:t>
            </a:r>
          </a:p>
        </p:txBody>
      </p:sp>
      <p:sp>
        <p:nvSpPr>
          <p:cNvPr id="6" name="円/楕円 5"/>
          <p:cNvSpPr/>
          <p:nvPr/>
        </p:nvSpPr>
        <p:spPr>
          <a:xfrm>
            <a:off x="1403648" y="4437111"/>
            <a:ext cx="5400600" cy="791667"/>
          </a:xfrm>
          <a:prstGeom prst="ellipse">
            <a:avLst/>
          </a:prstGeom>
          <a:noFill/>
          <a:ln w="63500">
            <a:solidFill>
              <a:srgbClr val="FF0000"/>
            </a:solidFill>
          </a:ln>
          <a:effectLst>
            <a:outerShdw dist="50800" dir="12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2" name="テキスト ボックス 1"/>
          <p:cNvSpPr txBox="1"/>
          <p:nvPr/>
        </p:nvSpPr>
        <p:spPr>
          <a:xfrm>
            <a:off x="1403648" y="5589239"/>
            <a:ext cx="3877985" cy="584775"/>
          </a:xfrm>
          <a:prstGeom prst="rect">
            <a:avLst/>
          </a:prstGeom>
          <a:solidFill>
            <a:srgbClr val="FFC000">
              <a:alpha val="49000"/>
            </a:srgbClr>
          </a:solidFill>
          <a:ln>
            <a:solidFill>
              <a:schemeClr val="tx1">
                <a:lumMod val="75000"/>
                <a:lumOff val="25000"/>
              </a:schemeClr>
            </a:solidFill>
          </a:ln>
          <a:effectLst/>
        </p:spPr>
        <p:txBody>
          <a:bodyPr wrap="none" rtlCol="0">
            <a:spAutoFit/>
          </a:bodyPr>
          <a:lstStyle/>
          <a:p>
            <a:r>
              <a:rPr lang="ja-JP" altLang="en-US" sz="3200" b="1" dirty="0">
                <a:solidFill>
                  <a:prstClr val="black"/>
                </a:solidFill>
              </a:rPr>
              <a:t>未成年者飲酒禁止法</a:t>
            </a:r>
          </a:p>
        </p:txBody>
      </p:sp>
    </p:spTree>
    <p:extLst>
      <p:ext uri="{BB962C8B-B14F-4D97-AF65-F5344CB8AC3E}">
        <p14:creationId xmlns:p14="http://schemas.microsoft.com/office/powerpoint/2010/main" val="1060953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 calcmode="lin" valueType="num">
                                      <p:cBhvr>
                                        <p:cTn id="9" dur="2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6"/>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90600" y="188640"/>
            <a:ext cx="7613848" cy="824136"/>
          </a:xfrm>
        </p:spPr>
        <p:txBody>
          <a:bodyPr/>
          <a:lstStyle/>
          <a:p>
            <a:r>
              <a:rPr kumimoji="1" lang="ja-JP" altLang="en-US" dirty="0"/>
              <a:t>子供が飲んでもよいのは？</a:t>
            </a:r>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827" y="2726428"/>
            <a:ext cx="1991848" cy="3726908"/>
          </a:xfrm>
          <a:prstGeom prst="rect">
            <a:avLst/>
          </a:prstGeom>
        </p:spPr>
      </p:pic>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5354" y="1706855"/>
            <a:ext cx="2448272" cy="4546793"/>
          </a:xfrm>
          <a:prstGeom prst="rect">
            <a:avLst/>
          </a:prstGeom>
        </p:spPr>
      </p:pic>
      <p:pic>
        <p:nvPicPr>
          <p:cNvPr id="5" name="図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6738" y="1706855"/>
            <a:ext cx="1911126" cy="3564472"/>
          </a:xfrm>
          <a:prstGeom prst="rect">
            <a:avLst/>
          </a:prstGeom>
        </p:spPr>
      </p:pic>
      <p:pic>
        <p:nvPicPr>
          <p:cNvPr id="6" name="図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45567" y="2151049"/>
            <a:ext cx="2414464" cy="4479465"/>
          </a:xfrm>
          <a:prstGeom prst="rect">
            <a:avLst/>
          </a:prstGeom>
        </p:spPr>
      </p:pic>
      <p:pic>
        <p:nvPicPr>
          <p:cNvPr id="7" name="図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9296" y="2564904"/>
            <a:ext cx="2174629" cy="4065610"/>
          </a:xfrm>
          <a:prstGeom prst="rect">
            <a:avLst/>
          </a:prstGeom>
        </p:spPr>
      </p:pic>
      <p:pic>
        <p:nvPicPr>
          <p:cNvPr id="8" name="図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52799" y="1641499"/>
            <a:ext cx="2431860" cy="4612149"/>
          </a:xfrm>
          <a:prstGeom prst="rect">
            <a:avLst/>
          </a:prstGeom>
        </p:spPr>
      </p:pic>
      <p:sp>
        <p:nvSpPr>
          <p:cNvPr id="9" name="円/楕円 8"/>
          <p:cNvSpPr/>
          <p:nvPr/>
        </p:nvSpPr>
        <p:spPr>
          <a:xfrm>
            <a:off x="4939296" y="3980251"/>
            <a:ext cx="1576920" cy="1608989"/>
          </a:xfrm>
          <a:prstGeom prst="ellipse">
            <a:avLst/>
          </a:prstGeom>
          <a:noFill/>
          <a:ln w="63500">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Tree>
    <p:extLst>
      <p:ext uri="{BB962C8B-B14F-4D97-AF65-F5344CB8AC3E}">
        <p14:creationId xmlns:p14="http://schemas.microsoft.com/office/powerpoint/2010/main" val="15956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10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1+#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0-#ppt_w/2"/>
                                          </p:val>
                                        </p:tav>
                                        <p:tav tm="100000">
                                          <p:val>
                                            <p:strVal val="#ppt_x"/>
                                          </p:val>
                                        </p:tav>
                                      </p:tavLst>
                                    </p:anim>
                                    <p:anim calcmode="lin" valueType="num">
                                      <p:cBhvr additive="base">
                                        <p:cTn id="3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01462" y="260648"/>
            <a:ext cx="7886700" cy="994172"/>
          </a:xfrm>
        </p:spPr>
        <p:txBody>
          <a:bodyPr/>
          <a:lstStyle/>
          <a:p>
            <a:r>
              <a:rPr kumimoji="1" lang="ja-JP" altLang="en-US" dirty="0"/>
              <a:t>お酒を飲むとどうなりますか？</a:t>
            </a:r>
          </a:p>
        </p:txBody>
      </p:sp>
      <p:sp>
        <p:nvSpPr>
          <p:cNvPr id="5" name="テキスト ボックス 4"/>
          <p:cNvSpPr txBox="1"/>
          <p:nvPr/>
        </p:nvSpPr>
        <p:spPr>
          <a:xfrm>
            <a:off x="5364088" y="6488668"/>
            <a:ext cx="2797561" cy="369332"/>
          </a:xfrm>
          <a:prstGeom prst="rect">
            <a:avLst/>
          </a:prstGeom>
          <a:noFill/>
        </p:spPr>
        <p:txBody>
          <a:bodyPr wrap="none" rtlCol="0">
            <a:spAutoFit/>
          </a:bodyPr>
          <a:lstStyle/>
          <a:p>
            <a:r>
              <a:rPr lang="ja-JP" altLang="en-US" dirty="0"/>
              <a:t>参考資料「ビール酒造組合</a:t>
            </a:r>
            <a:endParaRPr kumimoji="1" lang="ja-JP" altLang="en-US" dirty="0"/>
          </a:p>
        </p:txBody>
      </p:sp>
      <p:pic>
        <p:nvPicPr>
          <p:cNvPr id="7" name="Picture 2" descr="C:\Users\NEC-PC\Desktop\アルコールの影響1.JPG">
            <a:extLst>
              <a:ext uri="{FF2B5EF4-FFF2-40B4-BE49-F238E27FC236}">
                <a16:creationId xmlns:a16="http://schemas.microsoft.com/office/drawing/2014/main" id="{4FCD8B72-B219-4B76-AFC7-1CBF4E34D4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579198"/>
            <a:ext cx="7632848" cy="4874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63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01462" y="260648"/>
            <a:ext cx="7886700" cy="994172"/>
          </a:xfrm>
        </p:spPr>
        <p:txBody>
          <a:bodyPr/>
          <a:lstStyle/>
          <a:p>
            <a:r>
              <a:rPr kumimoji="1" lang="ja-JP" altLang="en-US" dirty="0"/>
              <a:t>お酒を飲むとどうなりますか？</a:t>
            </a:r>
          </a:p>
        </p:txBody>
      </p:sp>
      <p:sp>
        <p:nvSpPr>
          <p:cNvPr id="5" name="テキスト ボックス 4"/>
          <p:cNvSpPr txBox="1"/>
          <p:nvPr/>
        </p:nvSpPr>
        <p:spPr>
          <a:xfrm>
            <a:off x="5364088" y="6488668"/>
            <a:ext cx="2797561" cy="369332"/>
          </a:xfrm>
          <a:prstGeom prst="rect">
            <a:avLst/>
          </a:prstGeom>
          <a:noFill/>
        </p:spPr>
        <p:txBody>
          <a:bodyPr wrap="none" rtlCol="0">
            <a:spAutoFit/>
          </a:bodyPr>
          <a:lstStyle/>
          <a:p>
            <a:r>
              <a:rPr lang="ja-JP" altLang="en-US" dirty="0"/>
              <a:t>参考資料「ビール酒造組合</a:t>
            </a:r>
            <a:endParaRPr kumimoji="1" lang="ja-JP" altLang="en-US" dirty="0"/>
          </a:p>
        </p:txBody>
      </p:sp>
      <p:pic>
        <p:nvPicPr>
          <p:cNvPr id="6" name="Picture 3" descr="C:\Users\NEC-PC\Desktop\アルコールの影響3.JPG">
            <a:extLst>
              <a:ext uri="{FF2B5EF4-FFF2-40B4-BE49-F238E27FC236}">
                <a16:creationId xmlns:a16="http://schemas.microsoft.com/office/drawing/2014/main" id="{54FB853E-E57F-4540-8EC9-53FF58EBC5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726" y="1619894"/>
            <a:ext cx="7318923" cy="4861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5868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01462" y="260648"/>
            <a:ext cx="7886700" cy="994172"/>
          </a:xfrm>
        </p:spPr>
        <p:txBody>
          <a:bodyPr/>
          <a:lstStyle/>
          <a:p>
            <a:r>
              <a:rPr kumimoji="1" lang="ja-JP" altLang="en-US" dirty="0"/>
              <a:t>お酒を飲むとどうなりますか？</a:t>
            </a:r>
          </a:p>
        </p:txBody>
      </p:sp>
      <p:sp>
        <p:nvSpPr>
          <p:cNvPr id="5" name="テキスト ボックス 4"/>
          <p:cNvSpPr txBox="1"/>
          <p:nvPr/>
        </p:nvSpPr>
        <p:spPr>
          <a:xfrm>
            <a:off x="5364088" y="6488668"/>
            <a:ext cx="2797561" cy="369332"/>
          </a:xfrm>
          <a:prstGeom prst="rect">
            <a:avLst/>
          </a:prstGeom>
          <a:noFill/>
        </p:spPr>
        <p:txBody>
          <a:bodyPr wrap="none" rtlCol="0">
            <a:spAutoFit/>
          </a:bodyPr>
          <a:lstStyle/>
          <a:p>
            <a:r>
              <a:rPr lang="ja-JP" altLang="en-US" dirty="0"/>
              <a:t>参考資料「ビール酒造組合</a:t>
            </a:r>
            <a:endParaRPr kumimoji="1" lang="ja-JP" altLang="en-US" dirty="0"/>
          </a:p>
        </p:txBody>
      </p:sp>
      <p:pic>
        <p:nvPicPr>
          <p:cNvPr id="6" name="Picture 2" descr="C:\Users\NEC-PC\Desktop\アルコールの影響4.JPG">
            <a:extLst>
              <a:ext uri="{FF2B5EF4-FFF2-40B4-BE49-F238E27FC236}">
                <a16:creationId xmlns:a16="http://schemas.microsoft.com/office/drawing/2014/main" id="{CEAF3442-643D-4F5E-BCCB-0FDDD77CD2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713" y="1622348"/>
            <a:ext cx="7714407" cy="4866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1045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612775" y="228600"/>
            <a:ext cx="8153400" cy="990600"/>
          </a:xfrm>
        </p:spPr>
        <p:txBody>
          <a:bodyPr/>
          <a:lstStyle/>
          <a:p>
            <a:pPr eaLnBrk="1" hangingPunct="1"/>
            <a:r>
              <a:rPr lang="ja-JP" altLang="en-US"/>
              <a:t>薬について正しい知識を！</a:t>
            </a:r>
          </a:p>
        </p:txBody>
      </p:sp>
      <p:sp>
        <p:nvSpPr>
          <p:cNvPr id="27651" name="コンテンツ プレースホルダ 2"/>
          <p:cNvSpPr>
            <a:spLocks noGrp="1"/>
          </p:cNvSpPr>
          <p:nvPr>
            <p:ph sz="quarter" idx="1"/>
          </p:nvPr>
        </p:nvSpPr>
        <p:spPr>
          <a:xfrm>
            <a:off x="395536" y="1758950"/>
            <a:ext cx="8229600" cy="4899025"/>
          </a:xfrm>
        </p:spPr>
        <p:txBody>
          <a:bodyPr>
            <a:normAutofit/>
          </a:bodyPr>
          <a:lstStyle/>
          <a:p>
            <a:pPr marL="320040" indent="-320040" eaLnBrk="1" fontAlgn="auto" hangingPunct="1">
              <a:spcAft>
                <a:spcPts val="0"/>
              </a:spcAft>
              <a:buFont typeface="Wingdings"/>
              <a:buChar char=""/>
              <a:defRPr/>
            </a:pPr>
            <a:r>
              <a:rPr lang="ja-JP" altLang="en-US" sz="3600" dirty="0">
                <a:solidFill>
                  <a:srgbClr val="FF0000"/>
                </a:solidFill>
              </a:rPr>
              <a:t>薬は情報があって初めて薬と言える</a:t>
            </a:r>
            <a:endParaRPr lang="en-US" altLang="ja-JP" sz="3600" dirty="0">
              <a:solidFill>
                <a:srgbClr val="FF0000"/>
              </a:solidFill>
            </a:endParaRPr>
          </a:p>
          <a:p>
            <a:pPr marL="320040" indent="-320040" eaLnBrk="1" fontAlgn="auto" hangingPunct="1">
              <a:spcAft>
                <a:spcPts val="0"/>
              </a:spcAft>
              <a:buFont typeface="Wingdings"/>
              <a:buChar char=""/>
              <a:defRPr/>
            </a:pPr>
            <a:endParaRPr lang="en-US" altLang="ja-JP" sz="2000" dirty="0"/>
          </a:p>
          <a:p>
            <a:pPr marL="320040" indent="-320040" eaLnBrk="1" fontAlgn="auto" hangingPunct="1">
              <a:spcAft>
                <a:spcPts val="0"/>
              </a:spcAft>
              <a:buFont typeface="Wingdings"/>
              <a:buChar char=""/>
              <a:defRPr/>
            </a:pPr>
            <a:r>
              <a:rPr lang="ja-JP" altLang="en-US" dirty="0"/>
              <a:t>薬は「</a:t>
            </a:r>
            <a:r>
              <a:rPr lang="ja-JP" altLang="en-US" b="1" dirty="0"/>
              <a:t>症状にあったもの</a:t>
            </a:r>
            <a:r>
              <a:rPr lang="ja-JP" altLang="en-US" dirty="0"/>
              <a:t>」を、「</a:t>
            </a:r>
            <a:r>
              <a:rPr lang="ja-JP" altLang="en-US" b="1" dirty="0"/>
              <a:t>正しい量</a:t>
            </a:r>
            <a:r>
              <a:rPr lang="ja-JP" altLang="en-US" dirty="0"/>
              <a:t>」、「</a:t>
            </a:r>
            <a:r>
              <a:rPr lang="ja-JP" altLang="en-US" b="1" dirty="0"/>
              <a:t>正しい方法</a:t>
            </a:r>
            <a:r>
              <a:rPr lang="ja-JP" altLang="en-US" dirty="0"/>
              <a:t>」で使わなければ効果が期待できないだけではなく、副作用などの危険も高まります。</a:t>
            </a:r>
            <a:endParaRPr lang="en-US" altLang="ja-JP" dirty="0"/>
          </a:p>
          <a:p>
            <a:pPr marL="320040" indent="-320040" eaLnBrk="1" fontAlgn="auto" hangingPunct="1">
              <a:spcAft>
                <a:spcPts val="0"/>
              </a:spcAft>
              <a:buFont typeface="Wingdings"/>
              <a:buChar char=""/>
              <a:defRPr/>
            </a:pPr>
            <a:r>
              <a:rPr lang="ja-JP" altLang="en-US" dirty="0"/>
              <a:t>形や色では何の薬か、薬物かもわからない。</a:t>
            </a:r>
            <a:endParaRPr lang="en-US" altLang="ja-JP" dirty="0"/>
          </a:p>
          <a:p>
            <a:pPr marL="320040" indent="-320040" eaLnBrk="1" fontAlgn="auto" hangingPunct="1">
              <a:spcAft>
                <a:spcPts val="0"/>
              </a:spcAft>
              <a:buFont typeface="Wingdings"/>
              <a:buChar char=""/>
              <a:defRPr/>
            </a:pPr>
            <a:endParaRPr lang="en-US" altLang="ja-JP" sz="2000" dirty="0"/>
          </a:p>
          <a:p>
            <a:pPr marL="320040" indent="-320040" eaLnBrk="1" fontAlgn="auto" hangingPunct="1">
              <a:spcAft>
                <a:spcPts val="0"/>
              </a:spcAft>
              <a:buFont typeface="Wingdings"/>
              <a:buChar char=""/>
              <a:defRPr/>
            </a:pPr>
            <a:r>
              <a:rPr lang="ja-JP" altLang="en-US" dirty="0"/>
              <a:t>薬を正しく理解することが</a:t>
            </a:r>
            <a:endParaRPr lang="en-US" altLang="ja-JP" dirty="0"/>
          </a:p>
          <a:p>
            <a:pPr marL="320040" indent="22225" eaLnBrk="1" fontAlgn="auto" hangingPunct="1">
              <a:spcAft>
                <a:spcPts val="0"/>
              </a:spcAft>
              <a:buFontTx/>
              <a:buNone/>
              <a:defRPr/>
            </a:pPr>
            <a:r>
              <a:rPr lang="ja-JP" altLang="en-US" dirty="0"/>
              <a:t>とても大切です。</a:t>
            </a:r>
          </a:p>
        </p:txBody>
      </p:sp>
      <p:pic>
        <p:nvPicPr>
          <p:cNvPr id="14340" name="図 3" descr="3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22924" y="4702669"/>
            <a:ext cx="2592388"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図 2">
            <a:extLst>
              <a:ext uri="{FF2B5EF4-FFF2-40B4-BE49-F238E27FC236}">
                <a16:creationId xmlns:a16="http://schemas.microsoft.com/office/drawing/2014/main" id="{DA615548-2CB0-9AD2-4476-AE3ADC14A9C9}"/>
              </a:ext>
            </a:extLst>
          </p:cNvPr>
          <p:cNvPicPr>
            <a:picLocks noChangeAspect="1"/>
          </p:cNvPicPr>
          <p:nvPr/>
        </p:nvPicPr>
        <p:blipFill>
          <a:blip r:embed="rId4"/>
          <a:stretch>
            <a:fillRect/>
          </a:stretch>
        </p:blipFill>
        <p:spPr>
          <a:xfrm>
            <a:off x="7809775" y="6309320"/>
            <a:ext cx="938689" cy="353170"/>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188640"/>
            <a:ext cx="8153400" cy="990600"/>
          </a:xfrm>
        </p:spPr>
        <p:txBody>
          <a:bodyPr/>
          <a:lstStyle/>
          <a:p>
            <a:r>
              <a:rPr kumimoji="1" lang="ja-JP" altLang="en-US" sz="4000" dirty="0"/>
              <a:t>お酒を飲んで一度で死ぬことはない</a:t>
            </a:r>
          </a:p>
        </p:txBody>
      </p:sp>
      <p:sp>
        <p:nvSpPr>
          <p:cNvPr id="3" name="コンテンツ プレースホルダー 2"/>
          <p:cNvSpPr>
            <a:spLocks noGrp="1"/>
          </p:cNvSpPr>
          <p:nvPr>
            <p:ph idx="1"/>
          </p:nvPr>
        </p:nvSpPr>
        <p:spPr>
          <a:xfrm>
            <a:off x="395536" y="2492896"/>
            <a:ext cx="8208912" cy="2997076"/>
          </a:xfrm>
        </p:spPr>
        <p:txBody>
          <a:bodyPr/>
          <a:lstStyle/>
          <a:p>
            <a:pPr marL="0" indent="0">
              <a:buNone/>
            </a:pPr>
            <a:r>
              <a:rPr kumimoji="1" lang="en-US" altLang="ja-JP" sz="3200" dirty="0"/>
              <a:t>1</a:t>
            </a:r>
            <a:r>
              <a:rPr kumimoji="1" lang="ja-JP" altLang="en-US" sz="3200" dirty="0"/>
              <a:t>）　お酒の害は長年飲み続けた時だけにでる</a:t>
            </a:r>
            <a:endParaRPr kumimoji="1" lang="en-US" altLang="ja-JP" sz="3200" dirty="0"/>
          </a:p>
          <a:p>
            <a:endParaRPr kumimoji="1" lang="en-US" altLang="ja-JP" sz="3200" dirty="0"/>
          </a:p>
          <a:p>
            <a:pPr marL="0" indent="0">
              <a:buNone/>
            </a:pPr>
            <a:r>
              <a:rPr lang="en-US" altLang="ja-JP" sz="3200" dirty="0"/>
              <a:t>2</a:t>
            </a:r>
            <a:r>
              <a:rPr lang="ja-JP" altLang="en-US" sz="3200" dirty="0"/>
              <a:t>）　飲みすぎれば一度で死ぬこともある</a:t>
            </a:r>
            <a:endParaRPr kumimoji="1" lang="ja-JP" altLang="en-US" sz="3200" dirty="0"/>
          </a:p>
        </p:txBody>
      </p:sp>
      <p:sp>
        <p:nvSpPr>
          <p:cNvPr id="4" name="円/楕円 3"/>
          <p:cNvSpPr/>
          <p:nvPr/>
        </p:nvSpPr>
        <p:spPr>
          <a:xfrm>
            <a:off x="1043608" y="3592113"/>
            <a:ext cx="6768752" cy="791667"/>
          </a:xfrm>
          <a:prstGeom prst="ellipse">
            <a:avLst/>
          </a:prstGeom>
          <a:noFill/>
          <a:ln w="63500">
            <a:solidFill>
              <a:srgbClr val="FF0000"/>
            </a:solidFill>
          </a:ln>
          <a:effectLst>
            <a:outerShdw dist="50800" dir="12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pic>
        <p:nvPicPr>
          <p:cNvPr id="5" name="図 4">
            <a:extLst>
              <a:ext uri="{FF2B5EF4-FFF2-40B4-BE49-F238E27FC236}">
                <a16:creationId xmlns:a16="http://schemas.microsoft.com/office/drawing/2014/main" id="{37C432C0-CF54-924D-F209-1F60FA6F1396}"/>
              </a:ext>
            </a:extLst>
          </p:cNvPr>
          <p:cNvPicPr>
            <a:picLocks noChangeAspect="1"/>
          </p:cNvPicPr>
          <p:nvPr/>
        </p:nvPicPr>
        <p:blipFill>
          <a:blip r:embed="rId3"/>
          <a:stretch>
            <a:fillRect/>
          </a:stretch>
        </p:blipFill>
        <p:spPr>
          <a:xfrm>
            <a:off x="7528032" y="6264372"/>
            <a:ext cx="1076416" cy="404988"/>
          </a:xfrm>
          <a:prstGeom prst="rect">
            <a:avLst/>
          </a:prstGeom>
        </p:spPr>
      </p:pic>
    </p:spTree>
    <p:extLst>
      <p:ext uri="{BB962C8B-B14F-4D97-AF65-F5344CB8AC3E}">
        <p14:creationId xmlns:p14="http://schemas.microsoft.com/office/powerpoint/2010/main" val="3399201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 calcmode="lin" valueType="num">
                                      <p:cBhvr>
                                        <p:cTn id="9" dur="2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15516" y="116632"/>
            <a:ext cx="8712968" cy="990600"/>
          </a:xfrm>
        </p:spPr>
        <p:txBody>
          <a:bodyPr/>
          <a:lstStyle/>
          <a:p>
            <a:r>
              <a:rPr kumimoji="1" lang="ja-JP" altLang="en-US" sz="4000" dirty="0"/>
              <a:t>どんな人でも慣れれば飲めるようになる</a:t>
            </a:r>
          </a:p>
        </p:txBody>
      </p:sp>
      <p:sp>
        <p:nvSpPr>
          <p:cNvPr id="3" name="コンテンツ プレースホルダー 2"/>
          <p:cNvSpPr>
            <a:spLocks noGrp="1"/>
          </p:cNvSpPr>
          <p:nvPr>
            <p:ph idx="1"/>
          </p:nvPr>
        </p:nvSpPr>
        <p:spPr>
          <a:xfrm>
            <a:off x="755576" y="2240474"/>
            <a:ext cx="7759774" cy="3249498"/>
          </a:xfrm>
        </p:spPr>
        <p:txBody>
          <a:bodyPr/>
          <a:lstStyle/>
          <a:p>
            <a:pPr marL="0" indent="0">
              <a:buNone/>
            </a:pPr>
            <a:r>
              <a:rPr kumimoji="1" lang="en-US" altLang="ja-JP" sz="3200" dirty="0"/>
              <a:t>1</a:t>
            </a:r>
            <a:r>
              <a:rPr kumimoji="1" lang="ja-JP" altLang="en-US" sz="3200" dirty="0"/>
              <a:t>）　少しずつ慣らせば飲めるようになる</a:t>
            </a:r>
            <a:endParaRPr kumimoji="1" lang="en-US" altLang="ja-JP" sz="3200" dirty="0"/>
          </a:p>
          <a:p>
            <a:endParaRPr lang="en-US" altLang="ja-JP" sz="3200" dirty="0"/>
          </a:p>
          <a:p>
            <a:pPr marL="0" indent="0">
              <a:buNone/>
            </a:pPr>
            <a:r>
              <a:rPr lang="en-US" altLang="ja-JP" sz="3200" dirty="0"/>
              <a:t>2</a:t>
            </a:r>
            <a:r>
              <a:rPr lang="ja-JP" altLang="en-US" sz="3200" dirty="0"/>
              <a:t>）　気合で飲めば飲める</a:t>
            </a:r>
            <a:endParaRPr lang="en-US" altLang="ja-JP" sz="3200" dirty="0"/>
          </a:p>
          <a:p>
            <a:endParaRPr lang="en-US" altLang="ja-JP" sz="3200" dirty="0"/>
          </a:p>
          <a:p>
            <a:pPr marL="0" indent="0">
              <a:buNone/>
            </a:pPr>
            <a:r>
              <a:rPr kumimoji="1" lang="en-US" altLang="ja-JP" sz="3200" dirty="0"/>
              <a:t>3</a:t>
            </a:r>
            <a:r>
              <a:rPr kumimoji="1" lang="ja-JP" altLang="en-US" sz="3200" dirty="0"/>
              <a:t>）　飲めない人は一滴も飲めない</a:t>
            </a:r>
          </a:p>
        </p:txBody>
      </p:sp>
      <p:sp>
        <p:nvSpPr>
          <p:cNvPr id="4" name="円/楕円 3"/>
          <p:cNvSpPr/>
          <p:nvPr/>
        </p:nvSpPr>
        <p:spPr>
          <a:xfrm>
            <a:off x="1259632" y="4437112"/>
            <a:ext cx="5616624" cy="791667"/>
          </a:xfrm>
          <a:prstGeom prst="ellipse">
            <a:avLst/>
          </a:prstGeom>
          <a:noFill/>
          <a:ln w="63500">
            <a:solidFill>
              <a:srgbClr val="FF0000"/>
            </a:solidFill>
          </a:ln>
          <a:effectLst>
            <a:outerShdw dist="50800" dir="12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pic>
        <p:nvPicPr>
          <p:cNvPr id="5" name="図 4">
            <a:extLst>
              <a:ext uri="{FF2B5EF4-FFF2-40B4-BE49-F238E27FC236}">
                <a16:creationId xmlns:a16="http://schemas.microsoft.com/office/drawing/2014/main" id="{B78E4D85-5C7C-03A8-E674-3B17B641752A}"/>
              </a:ext>
            </a:extLst>
          </p:cNvPr>
          <p:cNvPicPr>
            <a:picLocks noChangeAspect="1"/>
          </p:cNvPicPr>
          <p:nvPr/>
        </p:nvPicPr>
        <p:blipFill>
          <a:blip r:embed="rId3"/>
          <a:stretch>
            <a:fillRect/>
          </a:stretch>
        </p:blipFill>
        <p:spPr>
          <a:xfrm>
            <a:off x="7674467" y="6364382"/>
            <a:ext cx="1001990" cy="376986"/>
          </a:xfrm>
          <a:prstGeom prst="rect">
            <a:avLst/>
          </a:prstGeom>
        </p:spPr>
      </p:pic>
    </p:spTree>
    <p:extLst>
      <p:ext uri="{BB962C8B-B14F-4D97-AF65-F5344CB8AC3E}">
        <p14:creationId xmlns:p14="http://schemas.microsoft.com/office/powerpoint/2010/main" val="3879687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 calcmode="lin" valueType="num">
                                      <p:cBhvr>
                                        <p:cTn id="9" dur="2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05971" y="174059"/>
            <a:ext cx="6659254" cy="999650"/>
          </a:xfrm>
        </p:spPr>
        <p:txBody>
          <a:bodyPr/>
          <a:lstStyle/>
          <a:p>
            <a:r>
              <a:rPr kumimoji="1" lang="ja-JP" altLang="en-US" dirty="0"/>
              <a:t>カフェインについて</a:t>
            </a:r>
          </a:p>
        </p:txBody>
      </p:sp>
      <p:sp>
        <p:nvSpPr>
          <p:cNvPr id="3" name="コンテンツ プレースホルダー 2"/>
          <p:cNvSpPr>
            <a:spLocks noGrp="1"/>
          </p:cNvSpPr>
          <p:nvPr>
            <p:ph idx="1"/>
          </p:nvPr>
        </p:nvSpPr>
        <p:spPr>
          <a:xfrm>
            <a:off x="628650" y="2204864"/>
            <a:ext cx="7844790" cy="4305118"/>
          </a:xfrm>
        </p:spPr>
        <p:txBody>
          <a:bodyPr>
            <a:normAutofit/>
          </a:bodyPr>
          <a:lstStyle/>
          <a:p>
            <a:r>
              <a:rPr lang="ja-JP" altLang="en-US" dirty="0"/>
              <a:t>カフェインの作用</a:t>
            </a:r>
            <a:endParaRPr lang="en-US" altLang="ja-JP" dirty="0"/>
          </a:p>
          <a:p>
            <a:pPr lvl="1"/>
            <a:r>
              <a:rPr lang="ja-JP" altLang="en-US" dirty="0"/>
              <a:t>脳を刺激し、眠気や疲れが一時的にとれる。</a:t>
            </a:r>
            <a:endParaRPr lang="en-US" altLang="ja-JP" dirty="0"/>
          </a:p>
          <a:p>
            <a:pPr lvl="1"/>
            <a:r>
              <a:rPr lang="ja-JP" altLang="en-US" dirty="0"/>
              <a:t>適切にとれば集中力を高めたり、気分転換になる。</a:t>
            </a:r>
            <a:endParaRPr lang="en-US" altLang="ja-JP" dirty="0"/>
          </a:p>
          <a:p>
            <a:pPr lvl="1"/>
            <a:endParaRPr lang="en-US" altLang="ja-JP" dirty="0"/>
          </a:p>
          <a:p>
            <a:r>
              <a:rPr lang="ja-JP" altLang="en-US" dirty="0"/>
              <a:t>摂りすぎると</a:t>
            </a:r>
            <a:endParaRPr lang="en-US" altLang="ja-JP" dirty="0"/>
          </a:p>
          <a:p>
            <a:pPr lvl="1"/>
            <a:r>
              <a:rPr lang="ja-JP" altLang="en-US" dirty="0"/>
              <a:t>どうき、頭痛、不安、不眠、下痢、吐き気などをおこす。</a:t>
            </a:r>
            <a:endParaRPr lang="en-US" altLang="ja-JP" dirty="0"/>
          </a:p>
          <a:p>
            <a:pPr marL="0" indent="0">
              <a:buNone/>
            </a:pPr>
            <a:endParaRPr lang="en-US" altLang="ja-JP" dirty="0"/>
          </a:p>
          <a:p>
            <a:pPr marL="0" indent="0">
              <a:buNone/>
            </a:pPr>
            <a:endParaRPr lang="ja-JP" altLang="en-US" dirty="0"/>
          </a:p>
        </p:txBody>
      </p:sp>
      <p:pic>
        <p:nvPicPr>
          <p:cNvPr id="1026" name="Picture 2">
            <a:extLst>
              <a:ext uri="{FF2B5EF4-FFF2-40B4-BE49-F238E27FC236}">
                <a16:creationId xmlns:a16="http://schemas.microsoft.com/office/drawing/2014/main" id="{CE1CDA70-C4E8-4F95-B68B-A23E9393075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6043" y="18256"/>
            <a:ext cx="1797957" cy="1797957"/>
          </a:xfrm>
          <a:prstGeom prst="rect">
            <a:avLst/>
          </a:prstGeom>
          <a:noFill/>
          <a:extLst>
            <a:ext uri="{909E8E84-426E-40DD-AFC4-6F175D3DCCD1}">
              <a14:hiddenFill xmlns:a14="http://schemas.microsoft.com/office/drawing/2010/main">
                <a:solidFill>
                  <a:srgbClr val="FFFFFF"/>
                </a:solidFill>
              </a14:hiddenFill>
            </a:ext>
          </a:extLst>
        </p:spPr>
      </p:pic>
      <p:pic>
        <p:nvPicPr>
          <p:cNvPr id="4" name="図 3">
            <a:extLst>
              <a:ext uri="{FF2B5EF4-FFF2-40B4-BE49-F238E27FC236}">
                <a16:creationId xmlns:a16="http://schemas.microsoft.com/office/drawing/2014/main" id="{98B7C8E8-4CE7-3A1B-1C1A-CF37EB7E2F87}"/>
              </a:ext>
            </a:extLst>
          </p:cNvPr>
          <p:cNvPicPr>
            <a:picLocks noChangeAspect="1"/>
          </p:cNvPicPr>
          <p:nvPr/>
        </p:nvPicPr>
        <p:blipFill>
          <a:blip r:embed="rId4"/>
          <a:stretch>
            <a:fillRect/>
          </a:stretch>
        </p:blipFill>
        <p:spPr>
          <a:xfrm>
            <a:off x="7629271" y="6289951"/>
            <a:ext cx="1047185" cy="393990"/>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99592" y="174059"/>
            <a:ext cx="7704856" cy="806669"/>
          </a:xfrm>
        </p:spPr>
        <p:txBody>
          <a:bodyPr/>
          <a:lstStyle/>
          <a:p>
            <a:pPr>
              <a:lnSpc>
                <a:spcPct val="150000"/>
              </a:lnSpc>
            </a:pPr>
            <a:r>
              <a:rPr lang="ja-JP" altLang="en-US" dirty="0"/>
              <a:t>飲料などに含まれるカフェイン</a:t>
            </a:r>
            <a:endParaRPr lang="en-US" altLang="ja-JP" dirty="0"/>
          </a:p>
        </p:txBody>
      </p:sp>
      <p:sp>
        <p:nvSpPr>
          <p:cNvPr id="3" name="コンテンツ プレースホルダー 2"/>
          <p:cNvSpPr>
            <a:spLocks noGrp="1"/>
          </p:cNvSpPr>
          <p:nvPr>
            <p:ph idx="1"/>
          </p:nvPr>
        </p:nvSpPr>
        <p:spPr>
          <a:xfrm>
            <a:off x="628651" y="1484783"/>
            <a:ext cx="8137979" cy="5199157"/>
          </a:xfrm>
        </p:spPr>
        <p:txBody>
          <a:bodyPr>
            <a:normAutofit fontScale="92500" lnSpcReduction="10000"/>
          </a:bodyPr>
          <a:lstStyle/>
          <a:p>
            <a:pPr marL="457200" lvl="1" indent="0">
              <a:lnSpc>
                <a:spcPct val="150000"/>
              </a:lnSpc>
              <a:buNone/>
            </a:pPr>
            <a:r>
              <a:rPr lang="ja-JP" altLang="en-US" dirty="0"/>
              <a:t>コーヒー</a:t>
            </a:r>
            <a:r>
              <a:rPr lang="en-US" altLang="ja-JP" dirty="0"/>
              <a:t>1</a:t>
            </a:r>
            <a:r>
              <a:rPr lang="ja-JP" altLang="en-US" dirty="0"/>
              <a:t>杯　　　　　</a:t>
            </a:r>
            <a:r>
              <a:rPr lang="en-US" altLang="ja-JP" dirty="0"/>
              <a:t> 	80mg</a:t>
            </a:r>
            <a:r>
              <a:rPr lang="ja-JP" altLang="en-US" dirty="0"/>
              <a:t>～</a:t>
            </a:r>
            <a:r>
              <a:rPr lang="en-US" altLang="ja-JP" dirty="0"/>
              <a:t>120mg </a:t>
            </a:r>
          </a:p>
          <a:p>
            <a:pPr marL="457200" lvl="1" indent="0">
              <a:lnSpc>
                <a:spcPct val="150000"/>
              </a:lnSpc>
              <a:buNone/>
            </a:pPr>
            <a:r>
              <a:rPr lang="ja-JP" altLang="en-US" dirty="0"/>
              <a:t>エナジードリンク　　</a:t>
            </a:r>
            <a:r>
              <a:rPr lang="en-US" altLang="ja-JP" dirty="0"/>
              <a:t>	80mg</a:t>
            </a:r>
            <a:r>
              <a:rPr lang="ja-JP" altLang="en-US" dirty="0"/>
              <a:t>～</a:t>
            </a:r>
            <a:r>
              <a:rPr lang="en-US" altLang="ja-JP" sz="2600" dirty="0">
                <a:highlight>
                  <a:srgbClr val="FFFF00"/>
                </a:highlight>
              </a:rPr>
              <a:t>200mg</a:t>
            </a:r>
            <a:r>
              <a:rPr lang="en-US" altLang="ja-JP" dirty="0"/>
              <a:t> </a:t>
            </a:r>
            <a:br>
              <a:rPr lang="en-US" altLang="ja-JP" dirty="0"/>
            </a:br>
            <a:r>
              <a:rPr lang="ja-JP" altLang="en-US" dirty="0"/>
              <a:t>コーラ</a:t>
            </a:r>
            <a:r>
              <a:rPr lang="en-US" altLang="ja-JP" dirty="0"/>
              <a:t>500ml</a:t>
            </a:r>
            <a:r>
              <a:rPr lang="ja-JP" altLang="en-US" dirty="0"/>
              <a:t>　　　　</a:t>
            </a:r>
            <a:r>
              <a:rPr lang="en-US" altLang="ja-JP" dirty="0"/>
              <a:t>	</a:t>
            </a:r>
            <a:r>
              <a:rPr lang="ja-JP" altLang="en-US" dirty="0"/>
              <a:t> </a:t>
            </a:r>
            <a:r>
              <a:rPr lang="en-US" altLang="ja-JP" dirty="0"/>
              <a:t>50mg </a:t>
            </a:r>
            <a:br>
              <a:rPr lang="en-US" altLang="ja-JP" dirty="0"/>
            </a:br>
            <a:r>
              <a:rPr lang="ja-JP" altLang="en-US" dirty="0"/>
              <a:t>缶コーヒー　　　　　</a:t>
            </a:r>
            <a:r>
              <a:rPr lang="en-US" altLang="ja-JP" dirty="0"/>
              <a:t>	100</a:t>
            </a:r>
            <a:r>
              <a:rPr lang="ja-JP" altLang="en-US" dirty="0"/>
              <a:t>～</a:t>
            </a:r>
            <a:r>
              <a:rPr lang="en-US" altLang="ja-JP" dirty="0"/>
              <a:t>150mg </a:t>
            </a:r>
            <a:br>
              <a:rPr lang="en-US" altLang="ja-JP" dirty="0"/>
            </a:br>
            <a:r>
              <a:rPr lang="ja-JP" altLang="en-US" dirty="0"/>
              <a:t>ペットボトルの緑茶など</a:t>
            </a:r>
            <a:r>
              <a:rPr lang="en-US" altLang="ja-JP" dirty="0"/>
              <a:t>500ml</a:t>
            </a:r>
            <a:r>
              <a:rPr lang="ja-JP" altLang="en-US" dirty="0"/>
              <a:t>　</a:t>
            </a:r>
            <a:r>
              <a:rPr lang="en-US" altLang="ja-JP" dirty="0"/>
              <a:t>60</a:t>
            </a:r>
            <a:r>
              <a:rPr lang="ja-JP" altLang="en-US" dirty="0"/>
              <a:t>～</a:t>
            </a:r>
            <a:r>
              <a:rPr lang="en-US" altLang="ja-JP" dirty="0"/>
              <a:t>80mg  </a:t>
            </a:r>
            <a:br>
              <a:rPr lang="en-US" altLang="ja-JP" dirty="0"/>
            </a:br>
            <a:r>
              <a:rPr lang="ja-JP" altLang="en-US" dirty="0"/>
              <a:t>エスタロンモカ</a:t>
            </a:r>
            <a:r>
              <a:rPr lang="en-US" altLang="ja-JP" dirty="0"/>
              <a:t>1</a:t>
            </a:r>
            <a:r>
              <a:rPr lang="ja-JP" altLang="en-US" dirty="0"/>
              <a:t>錠　</a:t>
            </a:r>
            <a:r>
              <a:rPr lang="en-US" altLang="ja-JP" dirty="0"/>
              <a:t>	100mg </a:t>
            </a:r>
            <a:r>
              <a:rPr lang="ja-JP" altLang="en-US" dirty="0"/>
              <a:t>（</a:t>
            </a:r>
            <a:r>
              <a:rPr lang="en-US" altLang="ja-JP" dirty="0"/>
              <a:t>15</a:t>
            </a:r>
            <a:r>
              <a:rPr lang="ja-JP" altLang="en-US" dirty="0"/>
              <a:t>歳未満は服用不可）</a:t>
            </a:r>
            <a:br>
              <a:rPr lang="en-US" altLang="ja-JP" dirty="0"/>
            </a:br>
            <a:r>
              <a:rPr lang="ja-JP" altLang="en-US" dirty="0"/>
              <a:t>海外製品錠剤</a:t>
            </a:r>
            <a:r>
              <a:rPr lang="en-US" altLang="ja-JP" dirty="0"/>
              <a:t>1</a:t>
            </a:r>
            <a:r>
              <a:rPr lang="ja-JP" altLang="en-US" dirty="0"/>
              <a:t>錠　</a:t>
            </a:r>
            <a:r>
              <a:rPr lang="en-US" altLang="ja-JP" dirty="0"/>
              <a:t>	</a:t>
            </a:r>
            <a:r>
              <a:rPr lang="en-US" altLang="ja-JP" sz="2600" dirty="0">
                <a:highlight>
                  <a:srgbClr val="FFFF00"/>
                </a:highlight>
              </a:rPr>
              <a:t>200mg</a:t>
            </a:r>
            <a:r>
              <a:rPr lang="en-US" altLang="ja-JP" dirty="0"/>
              <a:t> </a:t>
            </a:r>
            <a:r>
              <a:rPr lang="ja-JP" altLang="en-US" dirty="0"/>
              <a:t>（エナジーサプリなど）</a:t>
            </a:r>
            <a:endParaRPr lang="en-US" altLang="ja-JP" dirty="0"/>
          </a:p>
          <a:p>
            <a:pPr>
              <a:lnSpc>
                <a:spcPct val="150000"/>
              </a:lnSpc>
            </a:pPr>
            <a:r>
              <a:rPr lang="ja-JP" altLang="en-US" dirty="0"/>
              <a:t>カフェインの飲みすぎで死んだ人がいます！</a:t>
            </a:r>
            <a:endParaRPr lang="en-US" altLang="ja-JP" dirty="0"/>
          </a:p>
          <a:p>
            <a:pPr marL="457200" lvl="1" indent="0">
              <a:lnSpc>
                <a:spcPct val="150000"/>
              </a:lnSpc>
              <a:buNone/>
            </a:pPr>
            <a:r>
              <a:rPr lang="ja-JP" altLang="en-US" dirty="0"/>
              <a:t>　摂りすぎないように注意しましょう</a:t>
            </a:r>
            <a:endParaRPr lang="en-US" altLang="ja-JP" dirty="0"/>
          </a:p>
        </p:txBody>
      </p:sp>
      <p:pic>
        <p:nvPicPr>
          <p:cNvPr id="4" name="図 3">
            <a:extLst>
              <a:ext uri="{FF2B5EF4-FFF2-40B4-BE49-F238E27FC236}">
                <a16:creationId xmlns:a16="http://schemas.microsoft.com/office/drawing/2014/main" id="{378B0347-5126-6910-D488-971B4E51EE5D}"/>
              </a:ext>
            </a:extLst>
          </p:cNvPr>
          <p:cNvPicPr>
            <a:picLocks noChangeAspect="1"/>
          </p:cNvPicPr>
          <p:nvPr/>
        </p:nvPicPr>
        <p:blipFill>
          <a:blip r:embed="rId3"/>
          <a:stretch>
            <a:fillRect/>
          </a:stretch>
        </p:blipFill>
        <p:spPr>
          <a:xfrm>
            <a:off x="7740351" y="6297814"/>
            <a:ext cx="1026279" cy="386125"/>
          </a:xfrm>
          <a:prstGeom prst="rect">
            <a:avLst/>
          </a:prstGeom>
        </p:spPr>
      </p:pic>
    </p:spTree>
    <p:extLst>
      <p:ext uri="{BB962C8B-B14F-4D97-AF65-F5344CB8AC3E}">
        <p14:creationId xmlns:p14="http://schemas.microsoft.com/office/powerpoint/2010/main" val="26065117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gradFill>
          <a:gsLst>
            <a:gs pos="53000">
              <a:srgbClr val="92D050"/>
            </a:gs>
            <a:gs pos="100000">
              <a:schemeClr val="bg1">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72706" name="Picture 16" descr="キャラ影"/>
          <p:cNvPicPr>
            <a:picLocks noChangeAspect="1" noChangeArrowheads="1"/>
          </p:cNvPicPr>
          <p:nvPr/>
        </p:nvPicPr>
        <p:blipFill>
          <a:blip r:embed="rId3">
            <a:extLst>
              <a:ext uri="{28A0092B-C50C-407E-A947-70E740481C1C}">
                <a14:useLocalDpi xmlns:a14="http://schemas.microsoft.com/office/drawing/2010/main" val="0"/>
              </a:ext>
            </a:extLst>
          </a:blip>
          <a:srcRect l="2477" t="63852" r="2477" b="4222"/>
          <a:stretch>
            <a:fillRect/>
          </a:stretch>
        </p:blipFill>
        <p:spPr bwMode="auto">
          <a:xfrm>
            <a:off x="1403350" y="4094163"/>
            <a:ext cx="63373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Picture 12" descr="キャラ本体"/>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3150" y="2132856"/>
            <a:ext cx="66675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2708" name="Group 11"/>
          <p:cNvGrpSpPr>
            <a:grpSpLocks/>
          </p:cNvGrpSpPr>
          <p:nvPr/>
        </p:nvGrpSpPr>
        <p:grpSpPr bwMode="auto">
          <a:xfrm>
            <a:off x="642938" y="928688"/>
            <a:ext cx="7939087" cy="955675"/>
            <a:chOff x="430" y="378"/>
            <a:chExt cx="5001" cy="602"/>
          </a:xfrm>
        </p:grpSpPr>
        <p:sp>
          <p:nvSpPr>
            <p:cNvPr id="72710" name="WordArt 6"/>
            <p:cNvSpPr>
              <a:spLocks noChangeArrowheads="1" noChangeShapeType="1" noTextEdit="1"/>
            </p:cNvSpPr>
            <p:nvPr/>
          </p:nvSpPr>
          <p:spPr bwMode="auto">
            <a:xfrm>
              <a:off x="520" y="378"/>
              <a:ext cx="4776" cy="602"/>
            </a:xfrm>
            <a:prstGeom prst="rect">
              <a:avLst/>
            </a:prstGeom>
          </p:spPr>
          <p:txBody>
            <a:bodyPr wrap="none" fromWordArt="1">
              <a:prstTxWarp prst="textDeflateBottom">
                <a:avLst>
                  <a:gd name="adj" fmla="val 76472"/>
                </a:avLst>
              </a:prstTxWarp>
            </a:bodyPr>
            <a:lstStyle/>
            <a:p>
              <a:pPr algn="ctr"/>
              <a:r>
                <a:rPr lang="ja-JP" altLang="en-US" sz="3600" b="1" kern="10">
                  <a:ln w="25400">
                    <a:solidFill>
                      <a:srgbClr val="000000"/>
                    </a:solidFill>
                    <a:round/>
                    <a:headEnd/>
                    <a:tailEnd/>
                  </a:ln>
                  <a:gradFill rotWithShape="1">
                    <a:gsLst>
                      <a:gs pos="0">
                        <a:srgbClr val="707070"/>
                      </a:gs>
                      <a:gs pos="50000">
                        <a:srgbClr val="FFFFFF"/>
                      </a:gs>
                      <a:gs pos="100000">
                        <a:srgbClr val="707070"/>
                      </a:gs>
                    </a:gsLst>
                    <a:lin ang="2700000" scaled="1"/>
                  </a:gradFill>
                  <a:effectLst>
                    <a:outerShdw dist="71842" dir="2700000" algn="ctr" rotWithShape="0">
                      <a:srgbClr val="000000"/>
                    </a:outerShdw>
                  </a:effectLst>
                  <a:latin typeface="HGS創英角ｺﾞｼｯｸUB"/>
                  <a:ea typeface="HGS創英角ｺﾞｼｯｸUB"/>
                </a:rPr>
                <a:t>薬物乱用は　　　　　　　　</a:t>
              </a:r>
            </a:p>
          </p:txBody>
        </p:sp>
        <p:sp>
          <p:nvSpPr>
            <p:cNvPr id="72711" name="WordArt 8"/>
            <p:cNvSpPr>
              <a:spLocks noChangeArrowheads="1" noChangeShapeType="1" noTextEdit="1"/>
            </p:cNvSpPr>
            <p:nvPr/>
          </p:nvSpPr>
          <p:spPr bwMode="auto">
            <a:xfrm>
              <a:off x="655" y="378"/>
              <a:ext cx="4776" cy="602"/>
            </a:xfrm>
            <a:prstGeom prst="rect">
              <a:avLst/>
            </a:prstGeom>
          </p:spPr>
          <p:txBody>
            <a:bodyPr wrap="none" fromWordArt="1">
              <a:prstTxWarp prst="textDeflateBottom">
                <a:avLst>
                  <a:gd name="adj" fmla="val 76472"/>
                </a:avLst>
              </a:prstTxWarp>
            </a:bodyPr>
            <a:lstStyle/>
            <a:p>
              <a:pPr algn="ctr"/>
              <a:r>
                <a:rPr lang="ja-JP" altLang="en-US" sz="3600" b="1" kern="10">
                  <a:ln w="25400">
                    <a:solidFill>
                      <a:srgbClr val="000000"/>
                    </a:solidFill>
                    <a:round/>
                    <a:headEnd/>
                    <a:tailEnd/>
                  </a:ln>
                  <a:gradFill rotWithShape="1">
                    <a:gsLst>
                      <a:gs pos="0">
                        <a:srgbClr val="707070"/>
                      </a:gs>
                      <a:gs pos="50000">
                        <a:srgbClr val="FFFFFF"/>
                      </a:gs>
                      <a:gs pos="100000">
                        <a:srgbClr val="707070"/>
                      </a:gs>
                    </a:gsLst>
                    <a:lin ang="2700000" scaled="1"/>
                  </a:gradFill>
                  <a:effectLst>
                    <a:outerShdw dist="71842" dir="2700000" algn="ctr" rotWithShape="0">
                      <a:srgbClr val="000000"/>
                    </a:outerShdw>
                  </a:effectLst>
                  <a:latin typeface="HGS創英角ｺﾞｼｯｸUB"/>
                  <a:ea typeface="HGS創英角ｺﾞｼｯｸUB"/>
                </a:rPr>
                <a:t>　　　　　ダメ。　　　　　</a:t>
              </a:r>
            </a:p>
          </p:txBody>
        </p:sp>
        <p:sp>
          <p:nvSpPr>
            <p:cNvPr id="72712" name="WordArt 9"/>
            <p:cNvSpPr>
              <a:spLocks noChangeArrowheads="1" noChangeShapeType="1" noTextEdit="1"/>
            </p:cNvSpPr>
            <p:nvPr/>
          </p:nvSpPr>
          <p:spPr bwMode="auto">
            <a:xfrm>
              <a:off x="430" y="378"/>
              <a:ext cx="4776" cy="602"/>
            </a:xfrm>
            <a:prstGeom prst="rect">
              <a:avLst/>
            </a:prstGeom>
          </p:spPr>
          <p:txBody>
            <a:bodyPr wrap="none" fromWordArt="1">
              <a:prstTxWarp prst="textDeflateBottom">
                <a:avLst>
                  <a:gd name="adj" fmla="val 76472"/>
                </a:avLst>
              </a:prstTxWarp>
            </a:bodyPr>
            <a:lstStyle/>
            <a:p>
              <a:pPr algn="ctr"/>
              <a:r>
                <a:rPr lang="ja-JP" altLang="en-US" sz="3600" b="1" kern="10">
                  <a:ln w="25400">
                    <a:solidFill>
                      <a:srgbClr val="000000"/>
                    </a:solidFill>
                    <a:round/>
                    <a:headEnd/>
                    <a:tailEnd/>
                  </a:ln>
                  <a:gradFill rotWithShape="1">
                    <a:gsLst>
                      <a:gs pos="0">
                        <a:srgbClr val="707070"/>
                      </a:gs>
                      <a:gs pos="50000">
                        <a:srgbClr val="FFFFFF"/>
                      </a:gs>
                      <a:gs pos="100000">
                        <a:srgbClr val="707070"/>
                      </a:gs>
                    </a:gsLst>
                    <a:lin ang="2700000" scaled="1"/>
                  </a:gradFill>
                  <a:effectLst>
                    <a:outerShdw dist="71842" dir="2700000" algn="ctr" rotWithShape="0">
                      <a:srgbClr val="000000"/>
                    </a:outerShdw>
                  </a:effectLst>
                  <a:latin typeface="HGS創英角ｺﾞｼｯｸUB"/>
                  <a:ea typeface="HGS創英角ｺﾞｼｯｸUB"/>
                </a:rPr>
                <a:t>　　　　　　　　ゼッタイ。</a:t>
              </a:r>
            </a:p>
          </p:txBody>
        </p:sp>
      </p:grpSp>
      <p:sp>
        <p:nvSpPr>
          <p:cNvPr id="72709" name="Rectangle 18"/>
          <p:cNvSpPr>
            <a:spLocks noGrp="1" noChangeArrowheads="1"/>
          </p:cNvSpPr>
          <p:nvPr>
            <p:ph type="subTitle" idx="4294967295"/>
          </p:nvPr>
        </p:nvSpPr>
        <p:spPr>
          <a:xfrm>
            <a:off x="0" y="0"/>
            <a:ext cx="9144000" cy="571500"/>
          </a:xfrm>
        </p:spPr>
        <p:txBody>
          <a:bodyPr lIns="92075" tIns="46038" rIns="92075" bIns="46038"/>
          <a:lstStyle/>
          <a:p>
            <a:pPr eaLnBrk="1" hangingPunct="1">
              <a:lnSpc>
                <a:spcPct val="70000"/>
              </a:lnSpc>
            </a:pPr>
            <a:r>
              <a:rPr lang="ja-JP" altLang="en-US" b="1">
                <a:latin typeface="HGPｺﾞｼｯｸM" pitchFamily="50" charset="-128"/>
                <a:ea typeface="HGPｺﾞｼｯｸM" pitchFamily="50" charset="-128"/>
              </a:rPr>
              <a:t>ビデオ上映</a:t>
            </a:r>
            <a:endParaRPr lang="en-US" altLang="ja-JP" b="1">
              <a:latin typeface="HGPｺﾞｼｯｸM" pitchFamily="50" charset="-128"/>
              <a:ea typeface="HGPｺﾞｼｯｸM" pitchFamily="50" charset="-128"/>
            </a:endParaRP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タイトル 1"/>
          <p:cNvSpPr>
            <a:spLocks noGrp="1"/>
          </p:cNvSpPr>
          <p:nvPr>
            <p:ph type="title"/>
          </p:nvPr>
        </p:nvSpPr>
        <p:spPr>
          <a:xfrm>
            <a:off x="642938" y="428625"/>
            <a:ext cx="7772400" cy="1143000"/>
          </a:xfrm>
        </p:spPr>
        <p:txBody>
          <a:bodyPr/>
          <a:lstStyle/>
          <a:p>
            <a:pPr eaLnBrk="1" hangingPunct="1"/>
            <a:r>
              <a:rPr lang="ja-JP" altLang="en-US" dirty="0"/>
              <a:t>主な乱用薬物</a:t>
            </a:r>
          </a:p>
        </p:txBody>
      </p:sp>
      <p:sp>
        <p:nvSpPr>
          <p:cNvPr id="73731" name="コンテンツ プレースホルダ 2"/>
          <p:cNvSpPr>
            <a:spLocks noGrp="1"/>
          </p:cNvSpPr>
          <p:nvPr>
            <p:ph sz="quarter" idx="1"/>
          </p:nvPr>
        </p:nvSpPr>
        <p:spPr>
          <a:xfrm>
            <a:off x="614482" y="1916832"/>
            <a:ext cx="7772400" cy="4179168"/>
          </a:xfrm>
        </p:spPr>
        <p:txBody>
          <a:bodyPr/>
          <a:lstStyle/>
          <a:p>
            <a:pPr eaLnBrk="1" hangingPunct="1">
              <a:buFont typeface="Arial" charset="0"/>
              <a:buChar char="•"/>
            </a:pPr>
            <a:r>
              <a:rPr lang="ja-JP" altLang="en-US" dirty="0"/>
              <a:t>覚せい剤</a:t>
            </a:r>
            <a:endParaRPr lang="en-US" altLang="ja-JP" dirty="0"/>
          </a:p>
          <a:p>
            <a:pPr lvl="1" eaLnBrk="1" hangingPunct="1">
              <a:buFont typeface="Arial" charset="0"/>
              <a:buChar char="–"/>
            </a:pPr>
            <a:r>
              <a:rPr lang="ja-JP" altLang="en-US" dirty="0"/>
              <a:t>シャブ、エス、スピード、アイス</a:t>
            </a:r>
            <a:endParaRPr lang="en-US" altLang="ja-JP" dirty="0"/>
          </a:p>
          <a:p>
            <a:pPr eaLnBrk="1" hangingPunct="1">
              <a:buFont typeface="Arial" charset="0"/>
              <a:buChar char="•"/>
            </a:pPr>
            <a:r>
              <a:rPr lang="ja-JP" altLang="en-US" dirty="0"/>
              <a:t>大麻</a:t>
            </a:r>
            <a:endParaRPr lang="en-US" altLang="ja-JP" dirty="0"/>
          </a:p>
          <a:p>
            <a:pPr lvl="1" eaLnBrk="1" hangingPunct="1">
              <a:buFont typeface="Arial" charset="0"/>
              <a:buChar char="–"/>
            </a:pPr>
            <a:r>
              <a:rPr lang="ja-JP" altLang="en-US" dirty="0"/>
              <a:t>マリファナ、ハッパ、ハシシ、チョコ、草、野菜</a:t>
            </a:r>
            <a:endParaRPr lang="en-US" altLang="ja-JP" dirty="0"/>
          </a:p>
          <a:p>
            <a:pPr marL="366713" lvl="1" indent="0" eaLnBrk="1" hangingPunct="1">
              <a:buNone/>
            </a:pPr>
            <a:endParaRPr lang="ja-JP" altLang="en-US" dirty="0"/>
          </a:p>
          <a:p>
            <a:pPr eaLnBrk="1" hangingPunct="1">
              <a:buFont typeface="Arial" charset="0"/>
              <a:buChar char="•"/>
            </a:pPr>
            <a:r>
              <a:rPr lang="ja-JP" altLang="en-US" dirty="0"/>
              <a:t>睡眠薬、安定剤</a:t>
            </a:r>
            <a:endParaRPr lang="en-US" altLang="ja-JP" dirty="0"/>
          </a:p>
          <a:p>
            <a:pPr eaLnBrk="1" hangingPunct="1">
              <a:buFont typeface="Arial" charset="0"/>
              <a:buChar char="•"/>
            </a:pPr>
            <a:r>
              <a:rPr lang="ja-JP" altLang="en-US" dirty="0"/>
              <a:t>咳止め、かぜ薬</a:t>
            </a:r>
            <a:endParaRPr lang="en-US" altLang="ja-JP" dirty="0"/>
          </a:p>
          <a:p>
            <a:pPr lvl="1" eaLnBrk="1" hangingPunct="1">
              <a:buFont typeface="Arial" charset="0"/>
              <a:buChar char="–"/>
            </a:pPr>
            <a:r>
              <a:rPr lang="ja-JP" altLang="en-US" dirty="0"/>
              <a:t>医薬品でも乱用すれば依存症になる</a:t>
            </a:r>
            <a:endParaRPr lang="en-US" altLang="ja-JP" dirty="0"/>
          </a:p>
        </p:txBody>
      </p:sp>
      <p:pic>
        <p:nvPicPr>
          <p:cNvPr id="3" name="図 2">
            <a:extLst>
              <a:ext uri="{FF2B5EF4-FFF2-40B4-BE49-F238E27FC236}">
                <a16:creationId xmlns:a16="http://schemas.microsoft.com/office/drawing/2014/main" id="{C57379AA-DB32-C874-18D8-E037A8964508}"/>
              </a:ext>
            </a:extLst>
          </p:cNvPr>
          <p:cNvPicPr>
            <a:picLocks noChangeAspect="1"/>
          </p:cNvPicPr>
          <p:nvPr/>
        </p:nvPicPr>
        <p:blipFill>
          <a:blip r:embed="rId3"/>
          <a:stretch>
            <a:fillRect/>
          </a:stretch>
        </p:blipFill>
        <p:spPr>
          <a:xfrm>
            <a:off x="6615232" y="1726332"/>
            <a:ext cx="1914286" cy="1457143"/>
          </a:xfrm>
          <a:prstGeom prst="rect">
            <a:avLst/>
          </a:prstGeom>
        </p:spPr>
      </p:pic>
      <p:pic>
        <p:nvPicPr>
          <p:cNvPr id="5" name="図 4">
            <a:extLst>
              <a:ext uri="{FF2B5EF4-FFF2-40B4-BE49-F238E27FC236}">
                <a16:creationId xmlns:a16="http://schemas.microsoft.com/office/drawing/2014/main" id="{9932C035-0F0D-48DB-C2D7-862B76FAB397}"/>
              </a:ext>
            </a:extLst>
          </p:cNvPr>
          <p:cNvPicPr>
            <a:picLocks noChangeAspect="1"/>
          </p:cNvPicPr>
          <p:nvPr/>
        </p:nvPicPr>
        <p:blipFill>
          <a:blip r:embed="rId4"/>
          <a:stretch>
            <a:fillRect/>
          </a:stretch>
        </p:blipFill>
        <p:spPr>
          <a:xfrm>
            <a:off x="6635250" y="3983215"/>
            <a:ext cx="1914286" cy="1132714"/>
          </a:xfrm>
          <a:prstGeom prst="rect">
            <a:avLst/>
          </a:prstGeom>
        </p:spPr>
      </p:pic>
      <p:pic>
        <p:nvPicPr>
          <p:cNvPr id="2" name="図 1">
            <a:extLst>
              <a:ext uri="{FF2B5EF4-FFF2-40B4-BE49-F238E27FC236}">
                <a16:creationId xmlns:a16="http://schemas.microsoft.com/office/drawing/2014/main" id="{2998ACF5-9E60-3E87-AF73-BC9D32E74D8D}"/>
              </a:ext>
            </a:extLst>
          </p:cNvPr>
          <p:cNvPicPr>
            <a:picLocks noChangeAspect="1"/>
          </p:cNvPicPr>
          <p:nvPr/>
        </p:nvPicPr>
        <p:blipFill>
          <a:blip r:embed="rId5"/>
          <a:stretch>
            <a:fillRect/>
          </a:stretch>
        </p:blipFill>
        <p:spPr>
          <a:xfrm>
            <a:off x="7668344" y="6349581"/>
            <a:ext cx="1193356" cy="448985"/>
          </a:xfrm>
          <a:prstGeom prst="rect">
            <a:avLst/>
          </a:prstGeom>
        </p:spPr>
      </p:pic>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4754" name="雲 4"/>
          <p:cNvSpPr>
            <a:spLocks/>
          </p:cNvSpPr>
          <p:nvPr/>
        </p:nvSpPr>
        <p:spPr bwMode="auto">
          <a:xfrm>
            <a:off x="134938" y="188913"/>
            <a:ext cx="8797925" cy="2016125"/>
          </a:xfrm>
          <a:custGeom>
            <a:avLst/>
            <a:gdLst>
              <a:gd name="T0" fmla="*/ 2147483647 w 43200"/>
              <a:gd name="T1" fmla="*/ 2147483647 h 43200"/>
              <a:gd name="T2" fmla="*/ 2147483647 w 43200"/>
              <a:gd name="T3" fmla="*/ 2147483647 h 43200"/>
              <a:gd name="T4" fmla="*/ 2147483647 w 43200"/>
              <a:gd name="T5" fmla="*/ 2147483647 h 43200"/>
              <a:gd name="T6" fmla="*/ 2147483647 w 43200"/>
              <a:gd name="T7" fmla="*/ 2147483647 h 43200"/>
              <a:gd name="T8" fmla="*/ 2147483647 w 43200"/>
              <a:gd name="T9" fmla="*/ 2147483647 h 43200"/>
              <a:gd name="T10" fmla="*/ 2147483647 w 43200"/>
              <a:gd name="T11" fmla="*/ 2147483647 h 43200"/>
              <a:gd name="T12" fmla="*/ 2147483647 w 43200"/>
              <a:gd name="T13" fmla="*/ 2147483647 h 43200"/>
              <a:gd name="T14" fmla="*/ 2147483647 w 43200"/>
              <a:gd name="T15" fmla="*/ 2147483647 h 43200"/>
              <a:gd name="T16" fmla="*/ 2147483647 w 43200"/>
              <a:gd name="T17" fmla="*/ 2147483647 h 43200"/>
              <a:gd name="T18" fmla="*/ 2147483647 w 43200"/>
              <a:gd name="T19" fmla="*/ 2147483647 h 43200"/>
              <a:gd name="T20" fmla="*/ 2147483647 w 43200"/>
              <a:gd name="T21" fmla="*/ 2147483647 h 43200"/>
              <a:gd name="T22" fmla="*/ 2147483647 w 43200"/>
              <a:gd name="T23" fmla="*/ 2147483647 h 43200"/>
              <a:gd name="T24" fmla="*/ 2147483647 w 43200"/>
              <a:gd name="T25" fmla="*/ 2147483647 h 43200"/>
              <a:gd name="T26" fmla="*/ 2147483647 w 43200"/>
              <a:gd name="T27" fmla="*/ 2147483647 h 43200"/>
              <a:gd name="T28" fmla="*/ 2147483647 w 43200"/>
              <a:gd name="T29" fmla="*/ 2147483647 h 43200"/>
              <a:gd name="T30" fmla="*/ 2147483647 w 43200"/>
              <a:gd name="T31" fmla="*/ 2147483647 h 43200"/>
              <a:gd name="T32" fmla="*/ 2147483647 w 43200"/>
              <a:gd name="T33" fmla="*/ 2147483647 h 43200"/>
              <a:gd name="T34" fmla="*/ 2147483647 w 43200"/>
              <a:gd name="T35" fmla="*/ 2147483647 h 43200"/>
              <a:gd name="T36" fmla="*/ 2147483647 w 43200"/>
              <a:gd name="T37" fmla="*/ 2147483647 h 43200"/>
              <a:gd name="T38" fmla="*/ 2147483647 w 43200"/>
              <a:gd name="T39" fmla="*/ 2147483647 h 43200"/>
              <a:gd name="T40" fmla="*/ 2147483647 w 43200"/>
              <a:gd name="T41" fmla="*/ 2147483647 h 43200"/>
              <a:gd name="T42" fmla="*/ 2147483647 w 43200"/>
              <a:gd name="T43" fmla="*/ 2147483647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CCECFF"/>
          </a:solidFill>
          <a:ln w="25400" cap="flat" cmpd="sng" algn="ctr">
            <a:solidFill>
              <a:srgbClr val="89A4A7"/>
            </a:solidFill>
            <a:prstDash val="solid"/>
            <a:round/>
            <a:headEnd/>
            <a:tailEnd/>
          </a:ln>
        </p:spPr>
        <p:txBody>
          <a:bodyPr anchor="ctr"/>
          <a:lstStyle/>
          <a:p>
            <a:endParaRPr lang="ja-JP" altLang="en-US"/>
          </a:p>
        </p:txBody>
      </p:sp>
      <p:sp>
        <p:nvSpPr>
          <p:cNvPr id="74755" name="Text Box 7"/>
          <p:cNvSpPr txBox="1">
            <a:spLocks noChangeArrowheads="1"/>
          </p:cNvSpPr>
          <p:nvPr/>
        </p:nvSpPr>
        <p:spPr bwMode="auto">
          <a:xfrm>
            <a:off x="2285854" y="692696"/>
            <a:ext cx="5819982"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4000" dirty="0">
                <a:latin typeface="Times New Roman" pitchFamily="18" charset="0"/>
                <a:ea typeface="ＭＳ Ｐゴシック" pitchFamily="50" charset="-128"/>
              </a:rPr>
              <a:t>正しいのは？</a:t>
            </a:r>
          </a:p>
          <a:p>
            <a:pPr eaLnBrk="1" hangingPunct="1">
              <a:spcBef>
                <a:spcPct val="0"/>
              </a:spcBef>
              <a:buClrTx/>
              <a:buSzTx/>
              <a:buFontTx/>
              <a:buNone/>
            </a:pPr>
            <a:endParaRPr lang="en-US" altLang="ja-JP" sz="2800" dirty="0">
              <a:latin typeface="Times New Roman" pitchFamily="18" charset="0"/>
              <a:ea typeface="ＭＳ Ｐゴシック" pitchFamily="50" charset="-128"/>
            </a:endParaRPr>
          </a:p>
        </p:txBody>
      </p:sp>
      <p:sp>
        <p:nvSpPr>
          <p:cNvPr id="74756" name="テキスト ボックス 3"/>
          <p:cNvSpPr txBox="1">
            <a:spLocks noChangeArrowheads="1"/>
          </p:cNvSpPr>
          <p:nvPr/>
        </p:nvSpPr>
        <p:spPr bwMode="auto">
          <a:xfrm>
            <a:off x="938213" y="2882900"/>
            <a:ext cx="7162179"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en-US" altLang="ja-JP" sz="2800" dirty="0">
                <a:latin typeface="Times New Roman" pitchFamily="18" charset="0"/>
                <a:ea typeface="ＭＳ Ｐゴシック" pitchFamily="50" charset="-128"/>
              </a:rPr>
              <a:t>1</a:t>
            </a:r>
            <a:r>
              <a:rPr lang="ja-JP" altLang="en-US" sz="2800" dirty="0">
                <a:latin typeface="Times New Roman" pitchFamily="18" charset="0"/>
                <a:ea typeface="ＭＳ Ｐゴシック" pitchFamily="50" charset="-128"/>
              </a:rPr>
              <a:t>）医薬品は安全なので多めにのんでもよい</a:t>
            </a:r>
            <a:endParaRPr lang="en-US" altLang="ja-JP" sz="2800" dirty="0">
              <a:latin typeface="Times New Roman" pitchFamily="18" charset="0"/>
              <a:ea typeface="ＭＳ Ｐゴシック" pitchFamily="50" charset="-128"/>
            </a:endParaRPr>
          </a:p>
          <a:p>
            <a:pPr eaLnBrk="1" hangingPunct="1">
              <a:spcBef>
                <a:spcPct val="0"/>
              </a:spcBef>
              <a:buClrTx/>
              <a:buSzTx/>
              <a:buFontTx/>
              <a:buNone/>
            </a:pPr>
            <a:endParaRPr lang="en-US" altLang="ja-JP" sz="2800" dirty="0">
              <a:latin typeface="Times New Roman" pitchFamily="18" charset="0"/>
              <a:ea typeface="ＭＳ Ｐゴシック" pitchFamily="50" charset="-128"/>
            </a:endParaRPr>
          </a:p>
          <a:p>
            <a:pPr eaLnBrk="1" hangingPunct="1">
              <a:spcBef>
                <a:spcPct val="0"/>
              </a:spcBef>
              <a:buClrTx/>
              <a:buSzTx/>
              <a:buFontTx/>
              <a:buNone/>
            </a:pPr>
            <a:r>
              <a:rPr lang="en-US" altLang="ja-JP" sz="2800" dirty="0">
                <a:latin typeface="Times New Roman" pitchFamily="18" charset="0"/>
                <a:ea typeface="ＭＳ Ｐゴシック" pitchFamily="50" charset="-128"/>
              </a:rPr>
              <a:t>2</a:t>
            </a:r>
            <a:r>
              <a:rPr lang="ja-JP" altLang="en-US" sz="2800" dirty="0">
                <a:latin typeface="Times New Roman" pitchFamily="18" charset="0"/>
                <a:ea typeface="ＭＳ Ｐゴシック" pitchFamily="50" charset="-128"/>
              </a:rPr>
              <a:t>）薬物も１回だけなら使ってもよい</a:t>
            </a:r>
            <a:endParaRPr lang="en-US" altLang="ja-JP" sz="2800" dirty="0">
              <a:latin typeface="Times New Roman" pitchFamily="18" charset="0"/>
              <a:ea typeface="ＭＳ Ｐゴシック" pitchFamily="50" charset="-128"/>
            </a:endParaRPr>
          </a:p>
          <a:p>
            <a:pPr eaLnBrk="1" hangingPunct="1">
              <a:spcBef>
                <a:spcPct val="0"/>
              </a:spcBef>
              <a:buClrTx/>
              <a:buSzTx/>
              <a:buFontTx/>
              <a:buNone/>
            </a:pPr>
            <a:endParaRPr lang="en-US" altLang="ja-JP" sz="2800" dirty="0">
              <a:latin typeface="Times New Roman" pitchFamily="18" charset="0"/>
              <a:ea typeface="ＭＳ Ｐゴシック" pitchFamily="50" charset="-128"/>
            </a:endParaRPr>
          </a:p>
          <a:p>
            <a:pPr eaLnBrk="1" hangingPunct="1">
              <a:spcBef>
                <a:spcPct val="0"/>
              </a:spcBef>
              <a:buClrTx/>
              <a:buSzTx/>
              <a:buFontTx/>
              <a:buNone/>
            </a:pPr>
            <a:r>
              <a:rPr lang="en-US" altLang="ja-JP" sz="2800" dirty="0">
                <a:latin typeface="Times New Roman" pitchFamily="18" charset="0"/>
                <a:ea typeface="ＭＳ Ｐゴシック" pitchFamily="50" charset="-128"/>
              </a:rPr>
              <a:t>3</a:t>
            </a:r>
            <a:r>
              <a:rPr lang="ja-JP" altLang="en-US" sz="2800" dirty="0">
                <a:latin typeface="Times New Roman" pitchFamily="18" charset="0"/>
                <a:ea typeface="ＭＳ Ｐゴシック" pitchFamily="50" charset="-128"/>
              </a:rPr>
              <a:t>）お香やアロマの袋にはいった危険ドラッグがある</a:t>
            </a:r>
          </a:p>
        </p:txBody>
      </p:sp>
      <p:sp>
        <p:nvSpPr>
          <p:cNvPr id="5" name="正方形/長方形 4"/>
          <p:cNvSpPr/>
          <p:nvPr/>
        </p:nvSpPr>
        <p:spPr>
          <a:xfrm rot="680797">
            <a:off x="7244165" y="542460"/>
            <a:ext cx="1485222" cy="2215991"/>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ja-JP" altLang="en-US" sz="13800" b="1" dirty="0">
                <a:ln w="11430"/>
                <a:solidFill>
                  <a:srgbClr val="FFC000"/>
                </a:solidFill>
                <a:effectLst>
                  <a:outerShdw blurRad="50800" dist="39000" dir="5460000" algn="tl">
                    <a:srgbClr val="000000">
                      <a:alpha val="38000"/>
                    </a:srgbClr>
                  </a:outerShdw>
                </a:effectLst>
              </a:rPr>
              <a:t>？</a:t>
            </a:r>
            <a:endParaRPr lang="ja-JP" altLang="en-US" sz="16600" b="1" dirty="0">
              <a:ln w="11430"/>
              <a:solidFill>
                <a:srgbClr val="FFC000"/>
              </a:solidFill>
              <a:effectLst>
                <a:outerShdw blurRad="50800" dist="39000" dir="5460000" algn="tl">
                  <a:srgbClr val="000000">
                    <a:alpha val="38000"/>
                  </a:srgbClr>
                </a:outerShdw>
              </a:effectLst>
            </a:endParaRPr>
          </a:p>
        </p:txBody>
      </p:sp>
      <p:sp>
        <p:nvSpPr>
          <p:cNvPr id="2" name="円/楕円 1"/>
          <p:cNvSpPr/>
          <p:nvPr/>
        </p:nvSpPr>
        <p:spPr>
          <a:xfrm>
            <a:off x="713084" y="4365104"/>
            <a:ext cx="7413004" cy="1584325"/>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3" name="図 2">
            <a:extLst>
              <a:ext uri="{FF2B5EF4-FFF2-40B4-BE49-F238E27FC236}">
                <a16:creationId xmlns:a16="http://schemas.microsoft.com/office/drawing/2014/main" id="{5AE68EAE-6E11-6757-90D2-27965A91DD7E}"/>
              </a:ext>
            </a:extLst>
          </p:cNvPr>
          <p:cNvPicPr>
            <a:picLocks noChangeAspect="1"/>
          </p:cNvPicPr>
          <p:nvPr/>
        </p:nvPicPr>
        <p:blipFill>
          <a:blip r:embed="rId3"/>
          <a:stretch>
            <a:fillRect/>
          </a:stretch>
        </p:blipFill>
        <p:spPr>
          <a:xfrm>
            <a:off x="7866065" y="6275129"/>
            <a:ext cx="1047100" cy="39395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4754" name="雲 4"/>
          <p:cNvSpPr>
            <a:spLocks/>
          </p:cNvSpPr>
          <p:nvPr/>
        </p:nvSpPr>
        <p:spPr bwMode="auto">
          <a:xfrm>
            <a:off x="134938" y="188913"/>
            <a:ext cx="8797925" cy="2016125"/>
          </a:xfrm>
          <a:custGeom>
            <a:avLst/>
            <a:gdLst>
              <a:gd name="T0" fmla="*/ 2147483647 w 43200"/>
              <a:gd name="T1" fmla="*/ 2147483647 h 43200"/>
              <a:gd name="T2" fmla="*/ 2147483647 w 43200"/>
              <a:gd name="T3" fmla="*/ 2147483647 h 43200"/>
              <a:gd name="T4" fmla="*/ 2147483647 w 43200"/>
              <a:gd name="T5" fmla="*/ 2147483647 h 43200"/>
              <a:gd name="T6" fmla="*/ 2147483647 w 43200"/>
              <a:gd name="T7" fmla="*/ 2147483647 h 43200"/>
              <a:gd name="T8" fmla="*/ 2147483647 w 43200"/>
              <a:gd name="T9" fmla="*/ 2147483647 h 43200"/>
              <a:gd name="T10" fmla="*/ 2147483647 w 43200"/>
              <a:gd name="T11" fmla="*/ 2147483647 h 43200"/>
              <a:gd name="T12" fmla="*/ 2147483647 w 43200"/>
              <a:gd name="T13" fmla="*/ 2147483647 h 43200"/>
              <a:gd name="T14" fmla="*/ 2147483647 w 43200"/>
              <a:gd name="T15" fmla="*/ 2147483647 h 43200"/>
              <a:gd name="T16" fmla="*/ 2147483647 w 43200"/>
              <a:gd name="T17" fmla="*/ 2147483647 h 43200"/>
              <a:gd name="T18" fmla="*/ 2147483647 w 43200"/>
              <a:gd name="T19" fmla="*/ 2147483647 h 43200"/>
              <a:gd name="T20" fmla="*/ 2147483647 w 43200"/>
              <a:gd name="T21" fmla="*/ 2147483647 h 43200"/>
              <a:gd name="T22" fmla="*/ 2147483647 w 43200"/>
              <a:gd name="T23" fmla="*/ 2147483647 h 43200"/>
              <a:gd name="T24" fmla="*/ 2147483647 w 43200"/>
              <a:gd name="T25" fmla="*/ 2147483647 h 43200"/>
              <a:gd name="T26" fmla="*/ 2147483647 w 43200"/>
              <a:gd name="T27" fmla="*/ 2147483647 h 43200"/>
              <a:gd name="T28" fmla="*/ 2147483647 w 43200"/>
              <a:gd name="T29" fmla="*/ 2147483647 h 43200"/>
              <a:gd name="T30" fmla="*/ 2147483647 w 43200"/>
              <a:gd name="T31" fmla="*/ 2147483647 h 43200"/>
              <a:gd name="T32" fmla="*/ 2147483647 w 43200"/>
              <a:gd name="T33" fmla="*/ 2147483647 h 43200"/>
              <a:gd name="T34" fmla="*/ 2147483647 w 43200"/>
              <a:gd name="T35" fmla="*/ 2147483647 h 43200"/>
              <a:gd name="T36" fmla="*/ 2147483647 w 43200"/>
              <a:gd name="T37" fmla="*/ 2147483647 h 43200"/>
              <a:gd name="T38" fmla="*/ 2147483647 w 43200"/>
              <a:gd name="T39" fmla="*/ 2147483647 h 43200"/>
              <a:gd name="T40" fmla="*/ 2147483647 w 43200"/>
              <a:gd name="T41" fmla="*/ 2147483647 h 43200"/>
              <a:gd name="T42" fmla="*/ 2147483647 w 43200"/>
              <a:gd name="T43" fmla="*/ 2147483647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CCECFF"/>
          </a:solidFill>
          <a:ln w="25400" cap="flat" cmpd="sng" algn="ctr">
            <a:solidFill>
              <a:srgbClr val="89A4A7"/>
            </a:solidFill>
            <a:prstDash val="solid"/>
            <a:round/>
            <a:headEnd/>
            <a:tailEnd/>
          </a:ln>
        </p:spPr>
        <p:txBody>
          <a:bodyPr anchor="ctr"/>
          <a:lstStyle/>
          <a:p>
            <a:endParaRPr lang="ja-JP" altLang="en-US"/>
          </a:p>
        </p:txBody>
      </p:sp>
      <p:sp>
        <p:nvSpPr>
          <p:cNvPr id="74755" name="Text Box 7"/>
          <p:cNvSpPr txBox="1">
            <a:spLocks noChangeArrowheads="1"/>
          </p:cNvSpPr>
          <p:nvPr/>
        </p:nvSpPr>
        <p:spPr bwMode="auto">
          <a:xfrm>
            <a:off x="1331912" y="503238"/>
            <a:ext cx="7200527"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4000" dirty="0">
                <a:latin typeface="Times New Roman" pitchFamily="18" charset="0"/>
                <a:ea typeface="ＭＳ Ｐゴシック" pitchFamily="50" charset="-128"/>
              </a:rPr>
              <a:t>「危険ドラッグ」ってどんなもの？</a:t>
            </a:r>
          </a:p>
          <a:p>
            <a:pPr eaLnBrk="1" hangingPunct="1">
              <a:spcBef>
                <a:spcPct val="0"/>
              </a:spcBef>
              <a:buClrTx/>
              <a:buSzTx/>
              <a:buFontTx/>
              <a:buNone/>
            </a:pPr>
            <a:r>
              <a:rPr lang="ja-JP" altLang="en-US" sz="4000" dirty="0">
                <a:latin typeface="Times New Roman" pitchFamily="18" charset="0"/>
                <a:ea typeface="ＭＳ Ｐゴシック" pitchFamily="50" charset="-128"/>
              </a:rPr>
              <a:t>　お店で売ってるから安全なの？</a:t>
            </a:r>
          </a:p>
          <a:p>
            <a:pPr eaLnBrk="1" hangingPunct="1">
              <a:spcBef>
                <a:spcPct val="0"/>
              </a:spcBef>
              <a:buClrTx/>
              <a:buSzTx/>
              <a:buFontTx/>
              <a:buNone/>
            </a:pPr>
            <a:endParaRPr lang="en-US" altLang="ja-JP" sz="2800" dirty="0">
              <a:latin typeface="Times New Roman" pitchFamily="18" charset="0"/>
              <a:ea typeface="ＭＳ Ｐゴシック" pitchFamily="50" charset="-128"/>
            </a:endParaRPr>
          </a:p>
        </p:txBody>
      </p:sp>
      <p:sp>
        <p:nvSpPr>
          <p:cNvPr id="74756" name="テキスト ボックス 3"/>
          <p:cNvSpPr txBox="1">
            <a:spLocks noChangeArrowheads="1"/>
          </p:cNvSpPr>
          <p:nvPr/>
        </p:nvSpPr>
        <p:spPr bwMode="auto">
          <a:xfrm>
            <a:off x="938213" y="2882900"/>
            <a:ext cx="7162179"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en-US" altLang="ja-JP" sz="2800" dirty="0">
                <a:latin typeface="Times New Roman" pitchFamily="18" charset="0"/>
                <a:ea typeface="ＭＳ Ｐゴシック" pitchFamily="50" charset="-128"/>
              </a:rPr>
              <a:t>1</a:t>
            </a:r>
            <a:r>
              <a:rPr lang="ja-JP" altLang="en-US" sz="2800" dirty="0">
                <a:latin typeface="Times New Roman" pitchFamily="18" charset="0"/>
                <a:ea typeface="ＭＳ Ｐゴシック" pitchFamily="50" charset="-128"/>
              </a:rPr>
              <a:t>）ハーブは植物なので安全</a:t>
            </a:r>
            <a:endParaRPr lang="en-US" altLang="ja-JP" sz="2800" dirty="0">
              <a:latin typeface="Times New Roman" pitchFamily="18" charset="0"/>
              <a:ea typeface="ＭＳ Ｐゴシック" pitchFamily="50" charset="-128"/>
            </a:endParaRPr>
          </a:p>
          <a:p>
            <a:pPr eaLnBrk="1" hangingPunct="1">
              <a:spcBef>
                <a:spcPct val="0"/>
              </a:spcBef>
              <a:buClrTx/>
              <a:buSzTx/>
              <a:buFontTx/>
              <a:buNone/>
            </a:pPr>
            <a:endParaRPr lang="en-US" altLang="ja-JP" sz="2800" dirty="0">
              <a:latin typeface="Times New Roman" pitchFamily="18" charset="0"/>
              <a:ea typeface="ＭＳ Ｐゴシック" pitchFamily="50" charset="-128"/>
            </a:endParaRPr>
          </a:p>
          <a:p>
            <a:pPr eaLnBrk="1" hangingPunct="1">
              <a:spcBef>
                <a:spcPct val="0"/>
              </a:spcBef>
              <a:buClrTx/>
              <a:buSzTx/>
              <a:buFontTx/>
              <a:buNone/>
            </a:pPr>
            <a:r>
              <a:rPr lang="en-US" altLang="ja-JP" sz="2800" dirty="0">
                <a:latin typeface="Times New Roman" pitchFamily="18" charset="0"/>
                <a:ea typeface="ＭＳ Ｐゴシック" pitchFamily="50" charset="-128"/>
              </a:rPr>
              <a:t>2</a:t>
            </a:r>
            <a:r>
              <a:rPr lang="ja-JP" altLang="en-US" sz="2800" dirty="0">
                <a:latin typeface="Times New Roman" pitchFamily="18" charset="0"/>
                <a:ea typeface="ＭＳ Ｐゴシック" pitchFamily="50" charset="-128"/>
              </a:rPr>
              <a:t>）薬物の一種だが、安全なので法律でみとめられている</a:t>
            </a:r>
            <a:endParaRPr lang="en-US" altLang="ja-JP" sz="2800" dirty="0">
              <a:latin typeface="Times New Roman" pitchFamily="18" charset="0"/>
              <a:ea typeface="ＭＳ Ｐゴシック" pitchFamily="50" charset="-128"/>
            </a:endParaRPr>
          </a:p>
          <a:p>
            <a:pPr eaLnBrk="1" hangingPunct="1">
              <a:spcBef>
                <a:spcPct val="0"/>
              </a:spcBef>
              <a:buClrTx/>
              <a:buSzTx/>
              <a:buFontTx/>
              <a:buNone/>
            </a:pPr>
            <a:endParaRPr lang="en-US" altLang="ja-JP" sz="2800" dirty="0">
              <a:latin typeface="Times New Roman" pitchFamily="18" charset="0"/>
              <a:ea typeface="ＭＳ Ｐゴシック" pitchFamily="50" charset="-128"/>
            </a:endParaRPr>
          </a:p>
          <a:p>
            <a:pPr eaLnBrk="1" hangingPunct="1">
              <a:spcBef>
                <a:spcPct val="0"/>
              </a:spcBef>
              <a:buClrTx/>
              <a:buSzTx/>
              <a:buFontTx/>
              <a:buNone/>
            </a:pPr>
            <a:r>
              <a:rPr lang="en-US" altLang="ja-JP" sz="2800" dirty="0">
                <a:latin typeface="Times New Roman" pitchFamily="18" charset="0"/>
                <a:ea typeface="ＭＳ Ｐゴシック" pitchFamily="50" charset="-128"/>
              </a:rPr>
              <a:t>3</a:t>
            </a:r>
            <a:r>
              <a:rPr lang="ja-JP" altLang="en-US" sz="2800" dirty="0">
                <a:latin typeface="Times New Roman" pitchFamily="18" charset="0"/>
                <a:ea typeface="ＭＳ Ｐゴシック" pitchFamily="50" charset="-128"/>
              </a:rPr>
              <a:t>）乾燥した植物に合成薬物をまぜたりしたもので危険性は麻薬以上</a:t>
            </a:r>
          </a:p>
        </p:txBody>
      </p:sp>
      <p:sp>
        <p:nvSpPr>
          <p:cNvPr id="5" name="正方形/長方形 4"/>
          <p:cNvSpPr/>
          <p:nvPr/>
        </p:nvSpPr>
        <p:spPr>
          <a:xfrm rot="680797">
            <a:off x="6697043" y="1406755"/>
            <a:ext cx="1485222" cy="2215991"/>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ja-JP" altLang="en-US" sz="13800" b="1" dirty="0">
                <a:ln w="11430"/>
                <a:solidFill>
                  <a:srgbClr val="FFC000"/>
                </a:solidFill>
                <a:effectLst>
                  <a:outerShdw blurRad="50800" dist="39000" dir="5460000" algn="tl">
                    <a:srgbClr val="000000">
                      <a:alpha val="38000"/>
                    </a:srgbClr>
                  </a:outerShdw>
                </a:effectLst>
              </a:rPr>
              <a:t>？</a:t>
            </a:r>
            <a:endParaRPr lang="ja-JP" altLang="en-US" sz="16600" b="1" dirty="0">
              <a:ln w="11430"/>
              <a:solidFill>
                <a:srgbClr val="FFC000"/>
              </a:solidFill>
              <a:effectLst>
                <a:outerShdw blurRad="50800" dist="39000" dir="5460000" algn="tl">
                  <a:srgbClr val="000000">
                    <a:alpha val="38000"/>
                  </a:srgbClr>
                </a:outerShdw>
              </a:effectLst>
            </a:endParaRPr>
          </a:p>
        </p:txBody>
      </p:sp>
      <p:sp>
        <p:nvSpPr>
          <p:cNvPr id="2" name="円/楕円 1"/>
          <p:cNvSpPr/>
          <p:nvPr/>
        </p:nvSpPr>
        <p:spPr>
          <a:xfrm>
            <a:off x="687388" y="4652963"/>
            <a:ext cx="7413004" cy="1584325"/>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3" name="図 2">
            <a:extLst>
              <a:ext uri="{FF2B5EF4-FFF2-40B4-BE49-F238E27FC236}">
                <a16:creationId xmlns:a16="http://schemas.microsoft.com/office/drawing/2014/main" id="{2026EF8C-0666-5224-0E34-AE62E9F77875}"/>
              </a:ext>
            </a:extLst>
          </p:cNvPr>
          <p:cNvPicPr>
            <a:picLocks noChangeAspect="1"/>
          </p:cNvPicPr>
          <p:nvPr/>
        </p:nvPicPr>
        <p:blipFill>
          <a:blip r:embed="rId3"/>
          <a:stretch>
            <a:fillRect/>
          </a:stretch>
        </p:blipFill>
        <p:spPr>
          <a:xfrm>
            <a:off x="7817618" y="6354762"/>
            <a:ext cx="1047100" cy="393958"/>
          </a:xfrm>
          <a:prstGeom prst="rect">
            <a:avLst/>
          </a:prstGeom>
        </p:spPr>
      </p:pic>
    </p:spTree>
    <p:extLst>
      <p:ext uri="{BB962C8B-B14F-4D97-AF65-F5344CB8AC3E}">
        <p14:creationId xmlns:p14="http://schemas.microsoft.com/office/powerpoint/2010/main" val="22711908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7"/>
          <p:cNvSpPr txBox="1">
            <a:spLocks noChangeArrowheads="1"/>
          </p:cNvSpPr>
          <p:nvPr/>
        </p:nvSpPr>
        <p:spPr bwMode="auto">
          <a:xfrm>
            <a:off x="1293813" y="374650"/>
            <a:ext cx="6604000" cy="144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3200">
                <a:latin typeface="Times New Roman" pitchFamily="18" charset="0"/>
                <a:ea typeface="ＭＳ Ｐゴシック" pitchFamily="50" charset="-128"/>
              </a:rPr>
              <a:t>幻覚　妄想　異常行動　意識喪失　　急性中毒死などを起こすドラッグです</a:t>
            </a:r>
            <a:endParaRPr lang="ja-JP" altLang="en-US" sz="3000">
              <a:latin typeface="Times New Roman" pitchFamily="18" charset="0"/>
              <a:ea typeface="ＭＳ Ｐゴシック" pitchFamily="50" charset="-128"/>
            </a:endParaRPr>
          </a:p>
          <a:p>
            <a:pPr eaLnBrk="1" hangingPunct="1">
              <a:spcBef>
                <a:spcPct val="0"/>
              </a:spcBef>
              <a:buClrTx/>
              <a:buSzTx/>
              <a:buFontTx/>
              <a:buNone/>
            </a:pPr>
            <a:endParaRPr lang="en-US" altLang="ja-JP" sz="2400">
              <a:latin typeface="Times New Roman" pitchFamily="18" charset="0"/>
              <a:ea typeface="ＭＳ Ｐゴシック" pitchFamily="50" charset="-128"/>
            </a:endParaRPr>
          </a:p>
        </p:txBody>
      </p:sp>
      <p:sp>
        <p:nvSpPr>
          <p:cNvPr id="75779" name="Text Box 12"/>
          <p:cNvSpPr txBox="1">
            <a:spLocks noChangeArrowheads="1"/>
          </p:cNvSpPr>
          <p:nvPr/>
        </p:nvSpPr>
        <p:spPr bwMode="auto">
          <a:xfrm>
            <a:off x="468313" y="1820863"/>
            <a:ext cx="8208962"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2400">
                <a:latin typeface="Times New Roman" pitchFamily="18" charset="0"/>
                <a:ea typeface="ＭＳ Ｐゴシック" pitchFamily="50" charset="-128"/>
              </a:rPr>
              <a:t>　お香やアロマなどと、安全な物のように販売されていますが、実際は植物片に合成薬物を混ぜた危険なドラッグです。</a:t>
            </a:r>
          </a:p>
          <a:p>
            <a:pPr eaLnBrk="1" hangingPunct="1">
              <a:spcBef>
                <a:spcPct val="0"/>
              </a:spcBef>
              <a:buClrTx/>
              <a:buSzTx/>
              <a:buFontTx/>
              <a:buNone/>
            </a:pPr>
            <a:endParaRPr lang="en-US" altLang="ja-JP" sz="2400">
              <a:latin typeface="Times New Roman" pitchFamily="18" charset="0"/>
              <a:ea typeface="ＭＳ Ｐゴシック" pitchFamily="50" charset="-128"/>
            </a:endParaRPr>
          </a:p>
        </p:txBody>
      </p:sp>
      <p:sp>
        <p:nvSpPr>
          <p:cNvPr id="2066" name="Text Box 18"/>
          <p:cNvSpPr txBox="1">
            <a:spLocks noChangeArrowheads="1"/>
          </p:cNvSpPr>
          <p:nvPr/>
        </p:nvSpPr>
        <p:spPr bwMode="auto">
          <a:xfrm>
            <a:off x="374650" y="5919788"/>
            <a:ext cx="86106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ja-JP" altLang="en-US" sz="3200" b="1" dirty="0">
                <a:effectLst>
                  <a:outerShdw blurRad="38100" dist="38100" dir="2700000" algn="tl">
                    <a:srgbClr val="C0C0C0"/>
                  </a:outerShdw>
                </a:effectLst>
                <a:ea typeface="メイリオ" pitchFamily="50" charset="-128"/>
                <a:cs typeface="メイリオ" pitchFamily="50" charset="-128"/>
              </a:rPr>
              <a:t>ダマされないで、絶対に使用しないで下さい。</a:t>
            </a:r>
          </a:p>
        </p:txBody>
      </p:sp>
      <p:sp>
        <p:nvSpPr>
          <p:cNvPr id="75781" name="AutoShape 23"/>
          <p:cNvSpPr>
            <a:spLocks noChangeArrowheads="1"/>
          </p:cNvSpPr>
          <p:nvPr/>
        </p:nvSpPr>
        <p:spPr bwMode="auto">
          <a:xfrm>
            <a:off x="4702175" y="3716338"/>
            <a:ext cx="3686175" cy="1800225"/>
          </a:xfrm>
          <a:prstGeom prst="wedgeRoundRectCallout">
            <a:avLst>
              <a:gd name="adj1" fmla="val -74463"/>
              <a:gd name="adj2" fmla="val 9384"/>
              <a:gd name="adj3" fmla="val 16667"/>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0"/>
              </a:spcBef>
              <a:buClrTx/>
              <a:buSzTx/>
              <a:buFontTx/>
              <a:buNone/>
            </a:pPr>
            <a:endParaRPr lang="ja-JP" altLang="ja-JP" sz="1800">
              <a:latin typeface="Arial" charset="0"/>
              <a:ea typeface="ＭＳ Ｐゴシック" pitchFamily="50" charset="-128"/>
            </a:endParaRPr>
          </a:p>
        </p:txBody>
      </p:sp>
      <p:grpSp>
        <p:nvGrpSpPr>
          <p:cNvPr id="75782" name="グループ化 6"/>
          <p:cNvGrpSpPr>
            <a:grpSpLocks/>
          </p:cNvGrpSpPr>
          <p:nvPr/>
        </p:nvGrpSpPr>
        <p:grpSpPr bwMode="auto">
          <a:xfrm>
            <a:off x="468313" y="3030538"/>
            <a:ext cx="3702050" cy="2905125"/>
            <a:chOff x="467544" y="3030941"/>
            <a:chExt cx="3702918" cy="2904076"/>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3356992"/>
              <a:ext cx="3437367" cy="2578025"/>
            </a:xfrm>
            <a:prstGeom prst="rect">
              <a:avLst/>
            </a:prstGeom>
            <a:ln>
              <a:noFill/>
            </a:ln>
            <a:effectLst>
              <a:softEdge rad="112500"/>
            </a:effectLst>
          </p:spPr>
        </p:pic>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9712" y="3030941"/>
              <a:ext cx="2190750" cy="1657350"/>
            </a:xfrm>
            <a:prstGeom prst="rect">
              <a:avLst/>
            </a:prstGeom>
            <a:ln>
              <a:noFill/>
            </a:ln>
            <a:effectLst>
              <a:softEdge rad="112500"/>
            </a:effectLst>
          </p:spPr>
        </p:pic>
      </p:grpSp>
      <p:sp>
        <p:nvSpPr>
          <p:cNvPr id="75783" name="テキスト ボックス 7"/>
          <p:cNvSpPr txBox="1">
            <a:spLocks noChangeArrowheads="1"/>
          </p:cNvSpPr>
          <p:nvPr/>
        </p:nvSpPr>
        <p:spPr bwMode="auto">
          <a:xfrm>
            <a:off x="4859338" y="3832225"/>
            <a:ext cx="331311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2400">
                <a:latin typeface="Times New Roman" pitchFamily="18" charset="0"/>
                <a:ea typeface="ＭＳ Ｐゴシック" pitchFamily="50" charset="-128"/>
              </a:rPr>
              <a:t>「合法」、「デザイナースドラッグ」などの名前やかわいいパッケージなどで若い人をねらいます</a:t>
            </a:r>
          </a:p>
        </p:txBody>
      </p:sp>
      <p:sp>
        <p:nvSpPr>
          <p:cNvPr id="9" name="爆発 1 8"/>
          <p:cNvSpPr/>
          <p:nvPr/>
        </p:nvSpPr>
        <p:spPr>
          <a:xfrm>
            <a:off x="6443663" y="2589213"/>
            <a:ext cx="2700337" cy="1416050"/>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5785" name="テキスト ボックス 11"/>
          <p:cNvSpPr txBox="1">
            <a:spLocks noChangeArrowheads="1"/>
          </p:cNvSpPr>
          <p:nvPr/>
        </p:nvSpPr>
        <p:spPr bwMode="auto">
          <a:xfrm>
            <a:off x="6951663" y="2970213"/>
            <a:ext cx="18684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3200">
                <a:solidFill>
                  <a:schemeClr val="bg1"/>
                </a:solidFill>
                <a:latin typeface="HG創英角ﾎﾟｯﾌﾟ体" pitchFamily="49" charset="-128"/>
                <a:ea typeface="HG創英角ﾎﾟｯﾌﾟ体" pitchFamily="49" charset="-128"/>
              </a:rPr>
              <a:t>キケン！</a:t>
            </a:r>
          </a:p>
        </p:txBody>
      </p:sp>
      <p:sp>
        <p:nvSpPr>
          <p:cNvPr id="5" name="角丸四角形 4"/>
          <p:cNvSpPr/>
          <p:nvPr/>
        </p:nvSpPr>
        <p:spPr>
          <a:xfrm>
            <a:off x="755650" y="374650"/>
            <a:ext cx="7416800" cy="1109663"/>
          </a:xfrm>
          <a:prstGeom prst="roundRect">
            <a:avLst/>
          </a:prstGeom>
          <a:solidFill>
            <a:srgbClr val="FF0000">
              <a:alpha val="6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タイトル 1"/>
          <p:cNvSpPr>
            <a:spLocks noGrp="1"/>
          </p:cNvSpPr>
          <p:nvPr>
            <p:ph type="title"/>
          </p:nvPr>
        </p:nvSpPr>
        <p:spPr>
          <a:xfrm>
            <a:off x="683568" y="188640"/>
            <a:ext cx="7772400" cy="1143000"/>
          </a:xfrm>
        </p:spPr>
        <p:txBody>
          <a:bodyPr/>
          <a:lstStyle/>
          <a:p>
            <a:pPr eaLnBrk="1" hangingPunct="1"/>
            <a:r>
              <a:rPr lang="ja-JP" altLang="en-US" dirty="0"/>
              <a:t>誘われたら・・どうしますか？</a:t>
            </a:r>
          </a:p>
        </p:txBody>
      </p:sp>
      <p:sp>
        <p:nvSpPr>
          <p:cNvPr id="97283" name="コンテンツ プレースホルダ 2"/>
          <p:cNvSpPr>
            <a:spLocks noGrp="1"/>
          </p:cNvSpPr>
          <p:nvPr>
            <p:ph idx="1"/>
          </p:nvPr>
        </p:nvSpPr>
        <p:spPr>
          <a:xfrm>
            <a:off x="928688" y="4948398"/>
            <a:ext cx="7758112" cy="1338102"/>
          </a:xfrm>
        </p:spPr>
        <p:txBody>
          <a:bodyPr/>
          <a:lstStyle/>
          <a:p>
            <a:pPr eaLnBrk="1" hangingPunct="1">
              <a:buFont typeface="Wingdings" panose="05000000000000000000" pitchFamily="2" charset="2"/>
              <a:buChar char="n"/>
            </a:pPr>
            <a:r>
              <a:rPr lang="ja-JP" altLang="en-US" sz="2800" dirty="0"/>
              <a:t>はっきり断る！</a:t>
            </a:r>
            <a:endParaRPr lang="en-US" altLang="ja-JP" sz="2800" dirty="0"/>
          </a:p>
          <a:p>
            <a:pPr eaLnBrk="1" hangingPunct="1">
              <a:buFont typeface="Wingdings" panose="05000000000000000000" pitchFamily="2" charset="2"/>
              <a:buChar char="n"/>
            </a:pPr>
            <a:r>
              <a:rPr lang="ja-JP" altLang="en-US" sz="2800" dirty="0"/>
              <a:t>その場を離れる</a:t>
            </a:r>
          </a:p>
        </p:txBody>
      </p:sp>
      <p:sp>
        <p:nvSpPr>
          <p:cNvPr id="2" name="雲形吹き出し 1"/>
          <p:cNvSpPr/>
          <p:nvPr/>
        </p:nvSpPr>
        <p:spPr>
          <a:xfrm>
            <a:off x="361113" y="1773355"/>
            <a:ext cx="3769048" cy="1366664"/>
          </a:xfrm>
          <a:prstGeom prst="cloudCallou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i="1" dirty="0">
                <a:solidFill>
                  <a:schemeClr val="tx1"/>
                </a:solidFill>
              </a:rPr>
              <a:t>一度くらいなら使っても大丈夫さ</a:t>
            </a:r>
            <a:endParaRPr kumimoji="1" lang="ja-JP" altLang="en-US" dirty="0"/>
          </a:p>
        </p:txBody>
      </p:sp>
      <p:sp>
        <p:nvSpPr>
          <p:cNvPr id="6" name="雲形吹き出し 5"/>
          <p:cNvSpPr/>
          <p:nvPr/>
        </p:nvSpPr>
        <p:spPr>
          <a:xfrm>
            <a:off x="2136044" y="3551113"/>
            <a:ext cx="3988234" cy="946572"/>
          </a:xfrm>
          <a:prstGeom prst="cloudCallou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hangingPunct="1"/>
            <a:r>
              <a:rPr lang="ja-JP" altLang="en-US" sz="2400" i="1" dirty="0">
                <a:solidFill>
                  <a:schemeClr val="tx1"/>
                </a:solidFill>
              </a:rPr>
              <a:t>ダイエットにいいよ</a:t>
            </a:r>
            <a:endParaRPr kumimoji="1" lang="ja-JP" altLang="en-US" dirty="0"/>
          </a:p>
        </p:txBody>
      </p:sp>
      <p:sp>
        <p:nvSpPr>
          <p:cNvPr id="7" name="雲形吹き出し 6"/>
          <p:cNvSpPr/>
          <p:nvPr/>
        </p:nvSpPr>
        <p:spPr>
          <a:xfrm>
            <a:off x="5377805" y="2065325"/>
            <a:ext cx="3480445" cy="1172517"/>
          </a:xfrm>
          <a:prstGeom prst="cloudCallou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i="1" dirty="0">
                <a:solidFill>
                  <a:schemeClr val="tx1"/>
                </a:solidFill>
              </a:rPr>
              <a:t>安全な使い方があるんだよ</a:t>
            </a:r>
            <a:endParaRPr kumimoji="1" lang="ja-JP" altLang="en-US" dirty="0"/>
          </a:p>
        </p:txBody>
      </p:sp>
      <p:pic>
        <p:nvPicPr>
          <p:cNvPr id="3" name="図 2">
            <a:extLst>
              <a:ext uri="{FF2B5EF4-FFF2-40B4-BE49-F238E27FC236}">
                <a16:creationId xmlns:a16="http://schemas.microsoft.com/office/drawing/2014/main" id="{92A915E3-5D82-74D8-9047-0655E9F165FC}"/>
              </a:ext>
            </a:extLst>
          </p:cNvPr>
          <p:cNvPicPr>
            <a:picLocks noChangeAspect="1"/>
          </p:cNvPicPr>
          <p:nvPr/>
        </p:nvPicPr>
        <p:blipFill>
          <a:blip r:embed="rId3"/>
          <a:stretch>
            <a:fillRect/>
          </a:stretch>
        </p:blipFill>
        <p:spPr>
          <a:xfrm>
            <a:off x="7628833" y="6281591"/>
            <a:ext cx="1057968" cy="398047"/>
          </a:xfrm>
          <a:prstGeom prst="rect">
            <a:avLst/>
          </a:prstGeom>
        </p:spPr>
      </p:pic>
    </p:spTree>
    <p:extLst>
      <p:ext uri="{BB962C8B-B14F-4D97-AF65-F5344CB8AC3E}">
        <p14:creationId xmlns:p14="http://schemas.microsoft.com/office/powerpoint/2010/main" val="120661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7283"/>
                                        </p:tgtEl>
                                        <p:attrNameLst>
                                          <p:attrName>style.visibility</p:attrName>
                                        </p:attrNameLst>
                                      </p:cBhvr>
                                      <p:to>
                                        <p:strVal val="visible"/>
                                      </p:to>
                                    </p:set>
                                    <p:animEffect transition="in" filter="wipe(down)">
                                      <p:cBhvr>
                                        <p:cTn id="7" dur="500"/>
                                        <p:tgtEl>
                                          <p:spTgt spid="972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3" grpId="0"/>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457200" y="381000"/>
            <a:ext cx="8229600" cy="792163"/>
          </a:xfrm>
        </p:spPr>
        <p:txBody>
          <a:bodyPr/>
          <a:lstStyle/>
          <a:p>
            <a:pPr eaLnBrk="1" hangingPunct="1"/>
            <a:r>
              <a:rPr lang="ja-JP" altLang="en-US" dirty="0"/>
              <a:t>薬や薬物の種類をもっと知りたい</a:t>
            </a:r>
          </a:p>
        </p:txBody>
      </p:sp>
      <p:sp>
        <p:nvSpPr>
          <p:cNvPr id="160771" name="Rectangle 3"/>
          <p:cNvSpPr>
            <a:spLocks noGrp="1" noChangeArrowheads="1"/>
          </p:cNvSpPr>
          <p:nvPr>
            <p:ph sz="quarter" idx="1"/>
          </p:nvPr>
        </p:nvSpPr>
        <p:spPr>
          <a:xfrm>
            <a:off x="250825" y="1700213"/>
            <a:ext cx="8497888" cy="4824412"/>
          </a:xfrm>
        </p:spPr>
        <p:txBody>
          <a:bodyPr>
            <a:normAutofit lnSpcReduction="10000"/>
          </a:bodyPr>
          <a:lstStyle/>
          <a:p>
            <a:pPr marL="320040" indent="-320040" eaLnBrk="1" fontAlgn="auto" hangingPunct="1">
              <a:spcAft>
                <a:spcPts val="0"/>
              </a:spcAft>
              <a:buFont typeface="Wingdings"/>
              <a:buChar char=""/>
              <a:defRPr/>
            </a:pPr>
            <a:r>
              <a:rPr lang="ja-JP" altLang="en-US" sz="3600" dirty="0"/>
              <a:t>魚類　（約22,000種類）</a:t>
            </a:r>
          </a:p>
          <a:p>
            <a:pPr marL="365760" lvl="1" indent="0" eaLnBrk="1" fontAlgn="auto" hangingPunct="1">
              <a:spcAft>
                <a:spcPts val="0"/>
              </a:spcAft>
              <a:buFont typeface="Wingdings 2"/>
              <a:buNone/>
              <a:defRPr/>
            </a:pPr>
            <a:r>
              <a:rPr lang="ja-JP" altLang="en-US" sz="2800" dirty="0"/>
              <a:t>・食べられる？ </a:t>
            </a:r>
            <a:r>
              <a:rPr lang="en-US" altLang="ja-JP" sz="2800" dirty="0"/>
              <a:t>	      </a:t>
            </a:r>
            <a:r>
              <a:rPr lang="ja-JP" altLang="en-US" sz="2800" dirty="0"/>
              <a:t>・毒はない？</a:t>
            </a:r>
            <a:endParaRPr lang="en-US" altLang="ja-JP" sz="2800" dirty="0"/>
          </a:p>
          <a:p>
            <a:pPr marL="365760" lvl="1" indent="0" eaLnBrk="1" fontAlgn="auto" hangingPunct="1">
              <a:spcAft>
                <a:spcPts val="0"/>
              </a:spcAft>
              <a:buFont typeface="Wingdings 2"/>
              <a:buNone/>
              <a:defRPr/>
            </a:pPr>
            <a:r>
              <a:rPr lang="ja-JP" altLang="en-US" sz="2800" dirty="0"/>
              <a:t>・おいしい？ </a:t>
            </a:r>
            <a:r>
              <a:rPr lang="en-US" altLang="ja-JP" sz="2800" dirty="0"/>
              <a:t>	 </a:t>
            </a:r>
            <a:r>
              <a:rPr lang="ja-JP" altLang="en-US" sz="2800" dirty="0"/>
              <a:t>　</a:t>
            </a:r>
            <a:r>
              <a:rPr lang="en-US" altLang="ja-JP" sz="2800" dirty="0"/>
              <a:t>  </a:t>
            </a:r>
            <a:r>
              <a:rPr lang="ja-JP" altLang="en-US" sz="2800" dirty="0"/>
              <a:t>・料理法は？</a:t>
            </a:r>
          </a:p>
          <a:p>
            <a:pPr marL="320040" indent="-320040" eaLnBrk="1" fontAlgn="auto" hangingPunct="1">
              <a:spcAft>
                <a:spcPts val="0"/>
              </a:spcAft>
              <a:buFontTx/>
              <a:buNone/>
              <a:defRPr/>
            </a:pPr>
            <a:endParaRPr lang="ja-JP" altLang="en-US" sz="3200" dirty="0"/>
          </a:p>
          <a:p>
            <a:pPr marL="320040" indent="-320040" eaLnBrk="1" fontAlgn="auto" hangingPunct="1">
              <a:spcAft>
                <a:spcPts val="0"/>
              </a:spcAft>
              <a:buFont typeface="Wingdings"/>
              <a:buChar char=""/>
              <a:defRPr/>
            </a:pPr>
            <a:r>
              <a:rPr lang="ja-JP" altLang="en-US" sz="3600" dirty="0"/>
              <a:t>医薬品　（30,000種類以上）</a:t>
            </a:r>
          </a:p>
          <a:p>
            <a:pPr marL="365760" lvl="1" indent="0" eaLnBrk="1" fontAlgn="auto" hangingPunct="1">
              <a:spcAft>
                <a:spcPts val="0"/>
              </a:spcAft>
              <a:buFont typeface="Wingdings 2"/>
              <a:buNone/>
              <a:defRPr/>
            </a:pPr>
            <a:r>
              <a:rPr lang="ja-JP" altLang="en-US" sz="2800" dirty="0"/>
              <a:t>・作用は？　　・副作用は？　　・飲み方は？　　</a:t>
            </a:r>
            <a:endParaRPr lang="en-US" altLang="ja-JP" sz="2800" dirty="0"/>
          </a:p>
          <a:p>
            <a:pPr marL="365760" lvl="1" indent="0" eaLnBrk="1" fontAlgn="auto" hangingPunct="1">
              <a:spcAft>
                <a:spcPts val="0"/>
              </a:spcAft>
              <a:buFont typeface="Wingdings 2"/>
              <a:buNone/>
              <a:defRPr/>
            </a:pPr>
            <a:r>
              <a:rPr lang="ja-JP" altLang="en-US" sz="2800" dirty="0"/>
              <a:t>・飲んではいけない人は？</a:t>
            </a:r>
            <a:endParaRPr lang="en-US" altLang="ja-JP" sz="2800" dirty="0"/>
          </a:p>
          <a:p>
            <a:pPr marL="365760" lvl="1" indent="0" eaLnBrk="1" fontAlgn="auto" hangingPunct="1">
              <a:spcAft>
                <a:spcPts val="0"/>
              </a:spcAft>
              <a:buFont typeface="Wingdings 2"/>
              <a:buNone/>
              <a:defRPr/>
            </a:pPr>
            <a:endParaRPr lang="en-US" altLang="ja-JP" sz="2800" dirty="0"/>
          </a:p>
          <a:p>
            <a:pPr marL="355600" indent="-311150" eaLnBrk="1" fontAlgn="auto" hangingPunct="1">
              <a:spcAft>
                <a:spcPts val="0"/>
              </a:spcAft>
              <a:buFont typeface="Wingdings"/>
              <a:buChar char=""/>
              <a:defRPr/>
            </a:pPr>
            <a:r>
              <a:rPr lang="ja-JP" altLang="en-US" sz="3500" dirty="0"/>
              <a:t>薬物　（</a:t>
            </a:r>
            <a:r>
              <a:rPr lang="ja-JP" altLang="en-US" sz="3500" dirty="0" err="1"/>
              <a:t>ぎ</a:t>
            </a:r>
            <a:r>
              <a:rPr lang="ja-JP" altLang="en-US" sz="3500" dirty="0"/>
              <a:t>名？何種類？）</a:t>
            </a:r>
          </a:p>
        </p:txBody>
      </p:sp>
      <p:sp>
        <p:nvSpPr>
          <p:cNvPr id="5" name="正方形/長方形 4"/>
          <p:cNvSpPr/>
          <p:nvPr/>
        </p:nvSpPr>
        <p:spPr>
          <a:xfrm rot="680797">
            <a:off x="7581506" y="456316"/>
            <a:ext cx="1357771" cy="2215991"/>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ja-JP" altLang="en-US" sz="13800" b="1" dirty="0">
                <a:ln w="11430"/>
                <a:solidFill>
                  <a:srgbClr val="FFC000"/>
                </a:solidFill>
                <a:effectLst>
                  <a:outerShdw blurRad="50800" dist="39000" dir="5460000" algn="tl">
                    <a:srgbClr val="000000">
                      <a:alpha val="38000"/>
                    </a:srgbClr>
                  </a:outerShdw>
                </a:effectLst>
              </a:rPr>
              <a:t>？</a:t>
            </a:r>
            <a:endParaRPr lang="ja-JP" altLang="en-US" sz="16600" b="1" dirty="0">
              <a:ln w="11430"/>
              <a:solidFill>
                <a:srgbClr val="FFC000"/>
              </a:solidFill>
              <a:effectLst>
                <a:outerShdw blurRad="50800" dist="39000" dir="5460000" algn="tl">
                  <a:srgbClr val="000000">
                    <a:alpha val="38000"/>
                  </a:srgbClr>
                </a:outerShdw>
              </a:effectLst>
            </a:endParaRPr>
          </a:p>
        </p:txBody>
      </p:sp>
      <p:pic>
        <p:nvPicPr>
          <p:cNvPr id="2" name="図 1">
            <a:extLst>
              <a:ext uri="{FF2B5EF4-FFF2-40B4-BE49-F238E27FC236}">
                <a16:creationId xmlns:a16="http://schemas.microsoft.com/office/drawing/2014/main" id="{525EDBD8-3CD2-5ED4-05B6-459F5E91060D}"/>
              </a:ext>
            </a:extLst>
          </p:cNvPr>
          <p:cNvPicPr>
            <a:picLocks noChangeAspect="1"/>
          </p:cNvPicPr>
          <p:nvPr/>
        </p:nvPicPr>
        <p:blipFill>
          <a:blip r:embed="rId3"/>
          <a:stretch>
            <a:fillRect/>
          </a:stretch>
        </p:blipFill>
        <p:spPr>
          <a:xfrm>
            <a:off x="7455301" y="6245332"/>
            <a:ext cx="1231499" cy="46333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0771">
                                            <p:txEl>
                                              <p:pRg st="0" end="0"/>
                                            </p:txEl>
                                          </p:spTgt>
                                        </p:tgtEl>
                                        <p:attrNameLst>
                                          <p:attrName>style.visibility</p:attrName>
                                        </p:attrNameLst>
                                      </p:cBhvr>
                                      <p:to>
                                        <p:strVal val="visible"/>
                                      </p:to>
                                    </p:set>
                                    <p:animEffect transition="in" filter="fade">
                                      <p:cBhvr>
                                        <p:cTn id="7" dur="500"/>
                                        <p:tgtEl>
                                          <p:spTgt spid="16077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0771">
                                            <p:txEl>
                                              <p:pRg st="1" end="1"/>
                                            </p:txEl>
                                          </p:spTgt>
                                        </p:tgtEl>
                                        <p:attrNameLst>
                                          <p:attrName>style.visibility</p:attrName>
                                        </p:attrNameLst>
                                      </p:cBhvr>
                                      <p:to>
                                        <p:strVal val="visible"/>
                                      </p:to>
                                    </p:set>
                                    <p:animEffect transition="in" filter="fade">
                                      <p:cBhvr>
                                        <p:cTn id="10" dur="500"/>
                                        <p:tgtEl>
                                          <p:spTgt spid="160771">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0771">
                                            <p:txEl>
                                              <p:pRg st="2" end="2"/>
                                            </p:txEl>
                                          </p:spTgt>
                                        </p:tgtEl>
                                        <p:attrNameLst>
                                          <p:attrName>style.visibility</p:attrName>
                                        </p:attrNameLst>
                                      </p:cBhvr>
                                      <p:to>
                                        <p:strVal val="visible"/>
                                      </p:to>
                                    </p:set>
                                    <p:animEffect transition="in" filter="fade">
                                      <p:cBhvr>
                                        <p:cTn id="13" dur="500"/>
                                        <p:tgtEl>
                                          <p:spTgt spid="160771">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0771">
                                            <p:txEl>
                                              <p:pRg st="4" end="4"/>
                                            </p:txEl>
                                          </p:spTgt>
                                        </p:tgtEl>
                                        <p:attrNameLst>
                                          <p:attrName>style.visibility</p:attrName>
                                        </p:attrNameLst>
                                      </p:cBhvr>
                                      <p:to>
                                        <p:strVal val="visible"/>
                                      </p:to>
                                    </p:set>
                                    <p:animEffect transition="in" filter="fade">
                                      <p:cBhvr>
                                        <p:cTn id="16" dur="500"/>
                                        <p:tgtEl>
                                          <p:spTgt spid="160771">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0771">
                                            <p:txEl>
                                              <p:pRg st="5" end="5"/>
                                            </p:txEl>
                                          </p:spTgt>
                                        </p:tgtEl>
                                        <p:attrNameLst>
                                          <p:attrName>style.visibility</p:attrName>
                                        </p:attrNameLst>
                                      </p:cBhvr>
                                      <p:to>
                                        <p:strVal val="visible"/>
                                      </p:to>
                                    </p:set>
                                    <p:animEffect transition="in" filter="fade">
                                      <p:cBhvr>
                                        <p:cTn id="19" dur="500"/>
                                        <p:tgtEl>
                                          <p:spTgt spid="160771">
                                            <p:txEl>
                                              <p:pRg st="5" end="5"/>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0771">
                                            <p:txEl>
                                              <p:pRg st="6" end="6"/>
                                            </p:txEl>
                                          </p:spTgt>
                                        </p:tgtEl>
                                        <p:attrNameLst>
                                          <p:attrName>style.visibility</p:attrName>
                                        </p:attrNameLst>
                                      </p:cBhvr>
                                      <p:to>
                                        <p:strVal val="visible"/>
                                      </p:to>
                                    </p:set>
                                    <p:animEffect transition="in" filter="fade">
                                      <p:cBhvr>
                                        <p:cTn id="22" dur="500"/>
                                        <p:tgtEl>
                                          <p:spTgt spid="160771">
                                            <p:txEl>
                                              <p:pRg st="6" end="6"/>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0771">
                                            <p:txEl>
                                              <p:pRg st="8" end="8"/>
                                            </p:txEl>
                                          </p:spTgt>
                                        </p:tgtEl>
                                        <p:attrNameLst>
                                          <p:attrName>style.visibility</p:attrName>
                                        </p:attrNameLst>
                                      </p:cBhvr>
                                      <p:to>
                                        <p:strVal val="visible"/>
                                      </p:to>
                                    </p:set>
                                    <p:animEffect transition="in" filter="fade">
                                      <p:cBhvr>
                                        <p:cTn id="25" dur="500"/>
                                        <p:tgtEl>
                                          <p:spTgt spid="16077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1" grpId="0" build="allAtOnce"/>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爆発 1 3"/>
          <p:cNvSpPr/>
          <p:nvPr/>
        </p:nvSpPr>
        <p:spPr>
          <a:xfrm>
            <a:off x="0" y="-315913"/>
            <a:ext cx="9144000" cy="2449513"/>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8851" name="タイトル 1"/>
          <p:cNvSpPr>
            <a:spLocks noGrp="1"/>
          </p:cNvSpPr>
          <p:nvPr>
            <p:ph type="title" idx="4294967295"/>
          </p:nvPr>
        </p:nvSpPr>
        <p:spPr>
          <a:xfrm>
            <a:off x="1979613" y="260350"/>
            <a:ext cx="6249987" cy="1239838"/>
          </a:xfrm>
        </p:spPr>
        <p:txBody>
          <a:bodyPr/>
          <a:lstStyle/>
          <a:p>
            <a:pPr eaLnBrk="1" hangingPunct="1"/>
            <a:r>
              <a:rPr lang="ja-JP" altLang="en-US" sz="4800"/>
              <a:t>自分を守るために！</a:t>
            </a:r>
          </a:p>
        </p:txBody>
      </p:sp>
      <p:sp>
        <p:nvSpPr>
          <p:cNvPr id="78852" name="コンテンツ プレースホルダ 2"/>
          <p:cNvSpPr>
            <a:spLocks noGrp="1"/>
          </p:cNvSpPr>
          <p:nvPr>
            <p:ph sz="quarter" idx="4294967295"/>
          </p:nvPr>
        </p:nvSpPr>
        <p:spPr>
          <a:xfrm>
            <a:off x="457200" y="2133600"/>
            <a:ext cx="8229600" cy="4268788"/>
          </a:xfrm>
        </p:spPr>
        <p:txBody>
          <a:bodyPr/>
          <a:lstStyle/>
          <a:p>
            <a:pPr eaLnBrk="1" hangingPunct="1">
              <a:buFontTx/>
              <a:buNone/>
            </a:pPr>
            <a:r>
              <a:rPr lang="ja-JP" altLang="en-US" sz="4800" dirty="0"/>
              <a:t>　病院や薬局で直接もらう薬や家族から渡された薬以外は、たとえ健康食品だと言われても</a:t>
            </a:r>
            <a:r>
              <a:rPr lang="ja-JP" altLang="en-US" sz="5400" dirty="0">
                <a:solidFill>
                  <a:srgbClr val="FF0000"/>
                </a:solidFill>
                <a:latin typeface="HGP創英角ﾎﾟｯﾌﾟ体" pitchFamily="50" charset="-128"/>
                <a:ea typeface="HGP創英角ﾎﾟｯﾌﾟ体" pitchFamily="50" charset="-128"/>
              </a:rPr>
              <a:t>ゼッタイ</a:t>
            </a:r>
            <a:r>
              <a:rPr lang="ja-JP" altLang="en-US" sz="4800" dirty="0"/>
              <a:t>に使ってはいけません</a:t>
            </a:r>
          </a:p>
        </p:txBody>
      </p:sp>
      <p:pic>
        <p:nvPicPr>
          <p:cNvPr id="2" name="図 1">
            <a:extLst>
              <a:ext uri="{FF2B5EF4-FFF2-40B4-BE49-F238E27FC236}">
                <a16:creationId xmlns:a16="http://schemas.microsoft.com/office/drawing/2014/main" id="{28642F07-C15B-C734-9C16-FF5A4C64EA7F}"/>
              </a:ext>
            </a:extLst>
          </p:cNvPr>
          <p:cNvPicPr>
            <a:picLocks noChangeAspect="1"/>
          </p:cNvPicPr>
          <p:nvPr/>
        </p:nvPicPr>
        <p:blipFill>
          <a:blip r:embed="rId3"/>
          <a:stretch>
            <a:fillRect/>
          </a:stretch>
        </p:blipFill>
        <p:spPr>
          <a:xfrm>
            <a:off x="7683901" y="6206434"/>
            <a:ext cx="1136571" cy="427621"/>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フォトカラーさそい"/>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541338" y="0"/>
            <a:ext cx="9685338" cy="6873875"/>
          </a:xfrm>
          <a:solidFill>
            <a:srgbClr val="993300"/>
          </a:solidFill>
        </p:spPr>
      </p:pic>
      <p:sp>
        <p:nvSpPr>
          <p:cNvPr id="76803" name="WordArt 3"/>
          <p:cNvSpPr>
            <a:spLocks noChangeArrowheads="1" noChangeShapeType="1" noTextEdit="1"/>
          </p:cNvSpPr>
          <p:nvPr/>
        </p:nvSpPr>
        <p:spPr bwMode="auto">
          <a:xfrm>
            <a:off x="0" y="115888"/>
            <a:ext cx="3708400" cy="6477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ja-JP" altLang="en-US" sz="3600" kern="10">
                <a:solidFill>
                  <a:srgbClr val="FF6600"/>
                </a:solidFill>
                <a:latin typeface="ＭＳ Ｐゴシック"/>
                <a:ea typeface="ＭＳ Ｐゴシック"/>
              </a:rPr>
              <a:t>あなたなら、どうする？</a:t>
            </a:r>
          </a:p>
        </p:txBody>
      </p:sp>
      <p:sp>
        <p:nvSpPr>
          <p:cNvPr id="162820" name="WordArt 4"/>
          <p:cNvSpPr>
            <a:spLocks noChangeArrowheads="1" noChangeShapeType="1" noTextEdit="1"/>
          </p:cNvSpPr>
          <p:nvPr/>
        </p:nvSpPr>
        <p:spPr bwMode="auto">
          <a:xfrm>
            <a:off x="0" y="5589588"/>
            <a:ext cx="8783638" cy="1008062"/>
          </a:xfrm>
          <a:prstGeom prst="rect">
            <a:avLst/>
          </a:prstGeom>
        </p:spPr>
        <p:txBody>
          <a:bodyPr wrap="none" fromWordArt="1">
            <a:prstTxWarp prst="textPlain">
              <a:avLst>
                <a:gd name="adj" fmla="val 50000"/>
              </a:avLst>
            </a:prstTxWarp>
          </a:bodyPr>
          <a:lstStyle/>
          <a:p>
            <a:pPr algn="ctr">
              <a:defRPr/>
            </a:pPr>
            <a:r>
              <a:rPr lang="ja-JP" altLang="en-US" sz="3600" kern="10" dirty="0">
                <a:ln w="9525">
                  <a:solidFill>
                    <a:srgbClr val="000000"/>
                  </a:solidFill>
                  <a:round/>
                  <a:headEnd/>
                  <a:tailEnd/>
                </a:ln>
                <a:latin typeface="ＭＳ Ｐゴシック"/>
                <a:ea typeface="ＭＳ Ｐゴシック"/>
              </a:rPr>
              <a:t>植物性、ハーブ、医薬品だから大丈夫・・</a:t>
            </a:r>
            <a:endParaRPr lang="en-US" altLang="ja-JP" sz="3600" kern="10" dirty="0">
              <a:ln w="9525">
                <a:solidFill>
                  <a:srgbClr val="000000"/>
                </a:solidFill>
                <a:round/>
                <a:headEnd/>
                <a:tailEnd/>
              </a:ln>
              <a:latin typeface="ＭＳ Ｐゴシック"/>
              <a:ea typeface="ＭＳ Ｐゴシック"/>
            </a:endParaRPr>
          </a:p>
          <a:p>
            <a:pPr algn="ctr">
              <a:defRPr/>
            </a:pPr>
            <a:r>
              <a:rPr lang="ja-JP" altLang="en-US" sz="3600" kern="10" dirty="0">
                <a:ln w="9525">
                  <a:solidFill>
                    <a:srgbClr val="000000"/>
                  </a:solidFill>
                  <a:round/>
                  <a:headEnd/>
                  <a:tailEnd/>
                </a:ln>
                <a:latin typeface="ＭＳ Ｐゴシック"/>
                <a:ea typeface="ＭＳ Ｐゴシック"/>
              </a:rPr>
              <a:t>一度だけなら大丈夫・・などということは絶対にありません</a:t>
            </a:r>
          </a:p>
        </p:txBody>
      </p:sp>
      <p:sp>
        <p:nvSpPr>
          <p:cNvPr id="76805" name="WordArt 5"/>
          <p:cNvSpPr>
            <a:spLocks noChangeArrowheads="1" noChangeShapeType="1" noTextEdit="1"/>
          </p:cNvSpPr>
          <p:nvPr/>
        </p:nvSpPr>
        <p:spPr bwMode="auto">
          <a:xfrm>
            <a:off x="1835150" y="1125538"/>
            <a:ext cx="2016125" cy="600075"/>
          </a:xfrm>
          <a:prstGeom prst="rect">
            <a:avLst/>
          </a:prstGeom>
        </p:spPr>
        <p:txBody>
          <a:bodyPr wrap="none" fromWordArt="1">
            <a:prstTxWarp prst="textPlain">
              <a:avLst>
                <a:gd name="adj" fmla="val 50000"/>
              </a:avLst>
            </a:prstTxWarp>
          </a:bodyPr>
          <a:lstStyle/>
          <a:p>
            <a:pPr algn="ctr"/>
            <a:r>
              <a:rPr lang="ja-JP" altLang="en-US" sz="3600" kern="10">
                <a:ln w="9525">
                  <a:solidFill>
                    <a:srgbClr val="000000"/>
                  </a:solidFill>
                  <a:round/>
                  <a:headEnd/>
                  <a:tailEnd/>
                </a:ln>
                <a:latin typeface="ＭＳ Ｐゴシック"/>
                <a:ea typeface="ＭＳ Ｐゴシック"/>
              </a:rPr>
              <a:t>やせてきれいになる</a:t>
            </a:r>
          </a:p>
          <a:p>
            <a:pPr algn="ctr"/>
            <a:r>
              <a:rPr lang="ja-JP" altLang="en-US" sz="3600" kern="10">
                <a:ln w="9525">
                  <a:solidFill>
                    <a:srgbClr val="000000"/>
                  </a:solidFill>
                  <a:round/>
                  <a:headEnd/>
                  <a:tailEnd/>
                </a:ln>
                <a:latin typeface="ＭＳ Ｐゴシック"/>
                <a:ea typeface="ＭＳ Ｐゴシック"/>
              </a:rPr>
              <a:t>　　　　　　　薬があるの。</a:t>
            </a:r>
          </a:p>
        </p:txBody>
      </p:sp>
      <p:sp>
        <p:nvSpPr>
          <p:cNvPr id="76806" name="WordArt 6"/>
          <p:cNvSpPr>
            <a:spLocks noChangeArrowheads="1" noChangeShapeType="1" noTextEdit="1"/>
          </p:cNvSpPr>
          <p:nvPr/>
        </p:nvSpPr>
        <p:spPr bwMode="auto">
          <a:xfrm>
            <a:off x="6372225" y="549275"/>
            <a:ext cx="2016125" cy="719138"/>
          </a:xfrm>
          <a:prstGeom prst="rect">
            <a:avLst/>
          </a:prstGeom>
        </p:spPr>
        <p:txBody>
          <a:bodyPr wrap="none" fromWordArt="1">
            <a:prstTxWarp prst="textPlain">
              <a:avLst>
                <a:gd name="adj" fmla="val 50000"/>
              </a:avLst>
            </a:prstTxWarp>
          </a:bodyPr>
          <a:lstStyle/>
          <a:p>
            <a:pPr algn="ctr"/>
            <a:r>
              <a:rPr lang="ja-JP" altLang="en-US" sz="3600" kern="10">
                <a:ln w="9525">
                  <a:solidFill>
                    <a:srgbClr val="000000"/>
                  </a:solidFill>
                  <a:round/>
                  <a:headEnd/>
                  <a:tailEnd/>
                </a:ln>
                <a:latin typeface="ＭＳ Ｐゴシック"/>
                <a:ea typeface="ＭＳ Ｐゴシック"/>
              </a:rPr>
              <a:t>なぁ、いいだろ。</a:t>
            </a:r>
          </a:p>
          <a:p>
            <a:pPr algn="ctr"/>
            <a:r>
              <a:rPr lang="ja-JP" altLang="en-US" sz="3600" kern="10">
                <a:ln w="9525">
                  <a:solidFill>
                    <a:srgbClr val="000000"/>
                  </a:solidFill>
                  <a:round/>
                  <a:headEnd/>
                  <a:tailEnd/>
                </a:ln>
                <a:latin typeface="ＭＳ Ｐゴシック"/>
                <a:ea typeface="ＭＳ Ｐゴシック"/>
              </a:rPr>
              <a:t>気分がスカッとするぜ！</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5963" y="2781300"/>
            <a:ext cx="4849812" cy="363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9" name="AutoShape 3"/>
          <p:cNvSpPr>
            <a:spLocks noChangeArrowheads="1"/>
          </p:cNvSpPr>
          <p:nvPr/>
        </p:nvSpPr>
        <p:spPr bwMode="auto">
          <a:xfrm>
            <a:off x="790575" y="228600"/>
            <a:ext cx="7561263" cy="3200400"/>
          </a:xfrm>
          <a:prstGeom prst="wedgeRoundRectCallout">
            <a:avLst>
              <a:gd name="adj1" fmla="val 19454"/>
              <a:gd name="adj2" fmla="val 66370"/>
              <a:gd name="adj3" fmla="val 16667"/>
            </a:avLst>
          </a:prstGeom>
          <a:solidFill>
            <a:srgbClr val="CCFFFF"/>
          </a:solidFill>
          <a:ln w="9525">
            <a:noFill/>
            <a:miter lim="800000"/>
            <a:headEnd/>
            <a:tailEnd/>
          </a:ln>
          <a:effectLst/>
        </p:spPr>
        <p:txBody>
          <a:bodyPr/>
          <a:lstStyle/>
          <a:p>
            <a:pPr>
              <a:defRPr/>
            </a:pPr>
            <a:endParaRPr lang="ja-JP" altLang="ja-JP" sz="8000" b="1">
              <a:solidFill>
                <a:srgbClr val="1C1C1C"/>
              </a:solidFill>
              <a:effectLst>
                <a:outerShdw blurRad="38100" dist="38100" dir="2700000" algn="tl">
                  <a:srgbClr val="000000"/>
                </a:outerShdw>
              </a:effectLst>
              <a:ea typeface="ＭＳ ゴシック" pitchFamily="49" charset="-128"/>
            </a:endParaRPr>
          </a:p>
        </p:txBody>
      </p:sp>
      <p:sp>
        <p:nvSpPr>
          <p:cNvPr id="132100" name="Text Box 4"/>
          <p:cNvSpPr txBox="1">
            <a:spLocks noChangeArrowheads="1"/>
          </p:cNvSpPr>
          <p:nvPr/>
        </p:nvSpPr>
        <p:spPr bwMode="auto">
          <a:xfrm>
            <a:off x="395288" y="3573463"/>
            <a:ext cx="6696992" cy="2830512"/>
          </a:xfrm>
          <a:prstGeom prst="rect">
            <a:avLst/>
          </a:prstGeom>
          <a:noFill/>
          <a:ln w="9525">
            <a:noFill/>
            <a:miter lim="800000"/>
            <a:headEnd/>
            <a:tailEnd/>
          </a:ln>
          <a:effectLst/>
        </p:spPr>
        <p:txBody>
          <a:bodyPr wrap="square">
            <a:spAutoFit/>
          </a:bodyPr>
          <a:lstStyle/>
          <a:p>
            <a:pPr>
              <a:buClr>
                <a:schemeClr val="accent2"/>
              </a:buClr>
              <a:defRPr/>
            </a:pPr>
            <a:r>
              <a:rPr lang="ja-JP" altLang="en-US" sz="4000" b="1" dirty="0">
                <a:solidFill>
                  <a:schemeClr val="accent2"/>
                </a:solidFill>
                <a:effectLst>
                  <a:outerShdw blurRad="38100" dist="38100" dir="2700000" algn="tl">
                    <a:srgbClr val="C0C0C0"/>
                  </a:outerShdw>
                </a:effectLst>
              </a:rPr>
              <a:t>・</a:t>
            </a:r>
            <a:r>
              <a:rPr lang="ja-JP" altLang="en-US" sz="4000" b="1" dirty="0">
                <a:solidFill>
                  <a:schemeClr val="accent2">
                    <a:lumMod val="75000"/>
                  </a:schemeClr>
                </a:solidFill>
                <a:effectLst>
                  <a:outerShdw blurRad="38100" dist="38100" dir="2700000" algn="tl">
                    <a:srgbClr val="C0C0C0"/>
                  </a:outerShdw>
                </a:effectLst>
              </a:rPr>
              <a:t>薬に頼らない健康な生活を！</a:t>
            </a:r>
            <a:endParaRPr lang="en-US" altLang="ja-JP" sz="4000" b="1" dirty="0">
              <a:solidFill>
                <a:schemeClr val="accent2">
                  <a:lumMod val="75000"/>
                </a:schemeClr>
              </a:solidFill>
              <a:effectLst>
                <a:outerShdw blurRad="38100" dist="38100" dir="2700000" algn="tl">
                  <a:srgbClr val="C0C0C0"/>
                </a:outerShdw>
              </a:effectLst>
            </a:endParaRPr>
          </a:p>
          <a:p>
            <a:pPr>
              <a:buClr>
                <a:schemeClr val="accent2"/>
              </a:buClr>
              <a:defRPr/>
            </a:pPr>
            <a:r>
              <a:rPr lang="ja-JP" altLang="en-US" sz="4000" b="1" dirty="0">
                <a:solidFill>
                  <a:schemeClr val="accent2">
                    <a:lumMod val="75000"/>
                  </a:schemeClr>
                </a:solidFill>
                <a:effectLst>
                  <a:outerShdw blurRad="38100" dist="38100" dir="2700000" algn="tl">
                    <a:srgbClr val="C0C0C0"/>
                  </a:outerShdw>
                </a:effectLst>
              </a:rPr>
              <a:t>・家族と薬やタバコ、乱用薬物について話してみよう！</a:t>
            </a:r>
          </a:p>
          <a:p>
            <a:pPr>
              <a:defRPr/>
            </a:pPr>
            <a:endParaRPr lang="ja-JP" altLang="en-US" dirty="0"/>
          </a:p>
        </p:txBody>
      </p:sp>
      <p:sp>
        <p:nvSpPr>
          <p:cNvPr id="79877" name="Text Box 7"/>
          <p:cNvSpPr txBox="1">
            <a:spLocks noChangeArrowheads="1"/>
          </p:cNvSpPr>
          <p:nvPr/>
        </p:nvSpPr>
        <p:spPr bwMode="auto">
          <a:xfrm>
            <a:off x="893763" y="334963"/>
            <a:ext cx="7354887"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lnSpc>
                <a:spcPct val="120000"/>
              </a:lnSpc>
              <a:spcBef>
                <a:spcPct val="0"/>
              </a:spcBef>
              <a:buClrTx/>
              <a:buSzTx/>
              <a:buFontTx/>
              <a:buNone/>
            </a:pPr>
            <a:r>
              <a:rPr lang="ja-JP" altLang="en-US" sz="7200" b="1">
                <a:solidFill>
                  <a:srgbClr val="1C1C1C"/>
                </a:solidFill>
                <a:latin typeface="Arial" charset="0"/>
                <a:ea typeface="ＭＳ Ｐゴシック" pitchFamily="50" charset="-128"/>
              </a:rPr>
              <a:t>体と心を健康に</a:t>
            </a:r>
          </a:p>
          <a:p>
            <a:pPr algn="ctr" eaLnBrk="1" hangingPunct="1">
              <a:lnSpc>
                <a:spcPct val="120000"/>
              </a:lnSpc>
              <a:spcBef>
                <a:spcPct val="0"/>
              </a:spcBef>
              <a:buClrTx/>
              <a:buSzTx/>
              <a:buFontTx/>
              <a:buNone/>
            </a:pPr>
            <a:r>
              <a:rPr lang="ja-JP" altLang="en-US" sz="7200" b="1">
                <a:solidFill>
                  <a:srgbClr val="1C1C1C"/>
                </a:solidFill>
                <a:latin typeface="Arial" charset="0"/>
                <a:ea typeface="ＭＳ Ｐゴシック" pitchFamily="50" charset="-128"/>
              </a:rPr>
              <a:t>　保ちましょう！</a:t>
            </a:r>
            <a:endParaRPr lang="ja-JP" altLang="en-US" sz="7200">
              <a:latin typeface="Arial" charset="0"/>
              <a:ea typeface="ＭＳ Ｐゴシック" pitchFamily="50" charset="-128"/>
            </a:endParaRPr>
          </a:p>
        </p:txBody>
      </p:sp>
      <p:sp>
        <p:nvSpPr>
          <p:cNvPr id="79878" name="Text Box 8"/>
          <p:cNvSpPr txBox="1">
            <a:spLocks noChangeArrowheads="1"/>
          </p:cNvSpPr>
          <p:nvPr/>
        </p:nvSpPr>
        <p:spPr bwMode="auto">
          <a:xfrm>
            <a:off x="1692275" y="439738"/>
            <a:ext cx="47609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600">
                <a:latin typeface="Arial" charset="0"/>
                <a:ea typeface="ＭＳ Ｐゴシック" pitchFamily="50" charset="-128"/>
              </a:rPr>
              <a:t>からだ　　　　　　　　こころ　　　　　　　　　　けん　　　こう</a:t>
            </a:r>
          </a:p>
        </p:txBody>
      </p:sp>
      <p:sp>
        <p:nvSpPr>
          <p:cNvPr id="79879" name="Text Box 9"/>
          <p:cNvSpPr txBox="1">
            <a:spLocks noChangeArrowheads="1"/>
          </p:cNvSpPr>
          <p:nvPr/>
        </p:nvSpPr>
        <p:spPr bwMode="auto">
          <a:xfrm>
            <a:off x="2382838" y="1781175"/>
            <a:ext cx="5349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600">
                <a:latin typeface="Arial" charset="0"/>
                <a:ea typeface="ＭＳ Ｐゴシック" pitchFamily="50" charset="-128"/>
              </a:rPr>
              <a:t>たも</a:t>
            </a:r>
          </a:p>
        </p:txBody>
      </p:sp>
      <p:sp>
        <p:nvSpPr>
          <p:cNvPr id="79880" name="Text Box 12"/>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50000"/>
              </a:spcBef>
              <a:buClrTx/>
              <a:buSzTx/>
              <a:buFontTx/>
              <a:buNone/>
            </a:pPr>
            <a:r>
              <a:rPr lang="ja-JP" altLang="en-US" sz="1200">
                <a:latin typeface="Times New Roman" pitchFamily="18" charset="0"/>
                <a:ea typeface="ＭＳ Ｐゴシック" pitchFamily="50" charset="-128"/>
              </a:rPr>
              <a:t>くすりの適正使用協議会</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0898" name="Object 2"/>
          <p:cNvGraphicFramePr>
            <a:graphicFrameLocks noChangeAspect="1"/>
          </p:cNvGraphicFramePr>
          <p:nvPr/>
        </p:nvGraphicFramePr>
        <p:xfrm>
          <a:off x="3563938" y="2420938"/>
          <a:ext cx="2079625" cy="3125787"/>
        </p:xfrm>
        <a:graphic>
          <a:graphicData uri="http://schemas.openxmlformats.org/presentationml/2006/ole">
            <mc:AlternateContent xmlns:mc="http://schemas.openxmlformats.org/markup-compatibility/2006">
              <mc:Choice xmlns:v="urn:schemas-microsoft-com:vml" Requires="v">
                <p:oleObj name="Image" r:id="rId3" imgW="2374603" imgH="3568254" progId="">
                  <p:embed/>
                </p:oleObj>
              </mc:Choice>
              <mc:Fallback>
                <p:oleObj name="Image" r:id="rId3" imgW="2374603" imgH="3568254" progId="">
                  <p:embed/>
                  <p:pic>
                    <p:nvPicPr>
                      <p:cNvPr id="80898"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938" y="2420938"/>
                        <a:ext cx="2079625" cy="312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0899" name="AutoShape 4"/>
          <p:cNvSpPr>
            <a:spLocks noChangeArrowheads="1"/>
          </p:cNvSpPr>
          <p:nvPr/>
        </p:nvSpPr>
        <p:spPr bwMode="auto">
          <a:xfrm>
            <a:off x="2714625" y="428625"/>
            <a:ext cx="4140200" cy="1260475"/>
          </a:xfrm>
          <a:prstGeom prst="wedgeRoundRectCallout">
            <a:avLst>
              <a:gd name="adj1" fmla="val 10148"/>
              <a:gd name="adj2" fmla="val 110667"/>
              <a:gd name="adj3" fmla="val 16667"/>
            </a:avLst>
          </a:prstGeom>
          <a:solidFill>
            <a:srgbClr val="00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0"/>
              </a:spcBef>
              <a:buClrTx/>
              <a:buSzTx/>
              <a:buFontTx/>
              <a:buNone/>
            </a:pPr>
            <a:endParaRPr lang="ja-JP" altLang="ja-JP" sz="1800">
              <a:latin typeface="Arial" charset="0"/>
              <a:ea typeface="ＭＳ Ｐゴシック" pitchFamily="50" charset="-128"/>
            </a:endParaRPr>
          </a:p>
        </p:txBody>
      </p:sp>
      <p:sp>
        <p:nvSpPr>
          <p:cNvPr id="80900" name="Text Box 5"/>
          <p:cNvSpPr txBox="1">
            <a:spLocks noChangeArrowheads="1"/>
          </p:cNvSpPr>
          <p:nvPr/>
        </p:nvSpPr>
        <p:spPr bwMode="auto">
          <a:xfrm>
            <a:off x="3714750" y="571500"/>
            <a:ext cx="1825625" cy="8239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4800">
                <a:solidFill>
                  <a:schemeClr val="bg1"/>
                </a:solidFill>
                <a:latin typeface="Arial" charset="0"/>
                <a:ea typeface="ＭＳ Ｐゴシック" pitchFamily="50" charset="-128"/>
              </a:rPr>
              <a:t>おわり</a:t>
            </a:r>
          </a:p>
        </p:txBody>
      </p:sp>
      <p:sp>
        <p:nvSpPr>
          <p:cNvPr id="48133" name="Text Box 6"/>
          <p:cNvSpPr txBox="1">
            <a:spLocks noChangeArrowheads="1"/>
          </p:cNvSpPr>
          <p:nvPr/>
        </p:nvSpPr>
        <p:spPr bwMode="auto">
          <a:xfrm>
            <a:off x="571500" y="2714625"/>
            <a:ext cx="3929063" cy="1865313"/>
          </a:xfrm>
          <a:prstGeom prst="rect">
            <a:avLst/>
          </a:prstGeom>
          <a:noFill/>
          <a:ln w="9525">
            <a:noFill/>
            <a:miter lim="800000"/>
            <a:headEnd/>
            <a:tailEnd/>
          </a:ln>
        </p:spPr>
        <p:txBody>
          <a:bodyPr>
            <a:spAutoFit/>
          </a:bodyPr>
          <a:lstStyle/>
          <a:p>
            <a:pPr>
              <a:lnSpc>
                <a:spcPct val="120000"/>
              </a:lnSpc>
              <a:defRPr/>
            </a:pPr>
            <a:r>
              <a:rPr lang="ja-JP" altLang="en-US" sz="3200" b="1" dirty="0">
                <a:latin typeface="+mj-ea"/>
                <a:ea typeface="+mj-ea"/>
              </a:rPr>
              <a:t>くすりの正しい</a:t>
            </a:r>
          </a:p>
          <a:p>
            <a:pPr>
              <a:lnSpc>
                <a:spcPct val="120000"/>
              </a:lnSpc>
              <a:defRPr/>
            </a:pPr>
            <a:r>
              <a:rPr lang="ja-JP" altLang="en-US" sz="3200" b="1" dirty="0">
                <a:latin typeface="+mj-ea"/>
                <a:ea typeface="+mj-ea"/>
              </a:rPr>
              <a:t>使い方は</a:t>
            </a:r>
          </a:p>
          <a:p>
            <a:pPr>
              <a:lnSpc>
                <a:spcPct val="120000"/>
              </a:lnSpc>
              <a:defRPr/>
            </a:pPr>
            <a:r>
              <a:rPr lang="ja-JP" altLang="en-US" sz="3200" b="1" dirty="0">
                <a:latin typeface="+mj-ea"/>
                <a:ea typeface="+mj-ea"/>
              </a:rPr>
              <a:t>わかったかな？</a:t>
            </a:r>
          </a:p>
        </p:txBody>
      </p:sp>
      <p:sp>
        <p:nvSpPr>
          <p:cNvPr id="80902" name="Text Box 11"/>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50000"/>
              </a:spcBef>
              <a:buClrTx/>
              <a:buSzTx/>
              <a:buFontTx/>
              <a:buNone/>
            </a:pPr>
            <a:r>
              <a:rPr lang="ja-JP" altLang="en-US" sz="1200">
                <a:latin typeface="Times New Roman" pitchFamily="18" charset="0"/>
                <a:ea typeface="ＭＳ Ｐゴシック" pitchFamily="50" charset="-128"/>
              </a:rPr>
              <a:t>くすりの適正使用協議会</a:t>
            </a:r>
          </a:p>
        </p:txBody>
      </p:sp>
      <p:pic>
        <p:nvPicPr>
          <p:cNvPr id="3" name="図 2">
            <a:extLst>
              <a:ext uri="{FF2B5EF4-FFF2-40B4-BE49-F238E27FC236}">
                <a16:creationId xmlns:a16="http://schemas.microsoft.com/office/drawing/2014/main" id="{5F242009-8E7E-5F77-E484-BF362EA54541}"/>
              </a:ext>
            </a:extLst>
          </p:cNvPr>
          <p:cNvPicPr>
            <a:picLocks noChangeAspect="1"/>
          </p:cNvPicPr>
          <p:nvPr/>
        </p:nvPicPr>
        <p:blipFill>
          <a:blip r:embed="rId5"/>
          <a:stretch>
            <a:fillRect/>
          </a:stretch>
        </p:blipFill>
        <p:spPr>
          <a:xfrm>
            <a:off x="6372200" y="5619439"/>
            <a:ext cx="2664294" cy="110124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2860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AutoShape 3"/>
          <p:cNvSpPr>
            <a:spLocks noChangeArrowheads="1"/>
          </p:cNvSpPr>
          <p:nvPr/>
        </p:nvSpPr>
        <p:spPr bwMode="auto">
          <a:xfrm>
            <a:off x="323850" y="404813"/>
            <a:ext cx="8208963" cy="3024187"/>
          </a:xfrm>
          <a:prstGeom prst="wedgeRoundRectCallout">
            <a:avLst>
              <a:gd name="adj1" fmla="val -106"/>
              <a:gd name="adj2" fmla="val 71731"/>
              <a:gd name="adj3" fmla="val 16667"/>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8000" b="1">
                <a:solidFill>
                  <a:srgbClr val="1C1C1C"/>
                </a:solidFill>
                <a:latin typeface="Arial" charset="0"/>
                <a:ea typeface="ＭＳ ゴシック" pitchFamily="49" charset="-128"/>
              </a:rPr>
              <a:t>くすりの</a:t>
            </a:r>
          </a:p>
          <a:p>
            <a:pPr eaLnBrk="1" hangingPunct="1">
              <a:spcBef>
                <a:spcPct val="0"/>
              </a:spcBef>
              <a:buClrTx/>
              <a:buSzTx/>
              <a:buFontTx/>
              <a:buNone/>
            </a:pPr>
            <a:r>
              <a:rPr lang="ja-JP" altLang="en-US" sz="8000" b="1">
                <a:solidFill>
                  <a:srgbClr val="1C1C1C"/>
                </a:solidFill>
                <a:latin typeface="Arial" charset="0"/>
                <a:ea typeface="ＭＳ ゴシック" pitchFamily="49" charset="-128"/>
              </a:rPr>
              <a:t>　正しい使い方</a:t>
            </a:r>
          </a:p>
        </p:txBody>
      </p:sp>
      <p:sp>
        <p:nvSpPr>
          <p:cNvPr id="15364" name="Text Box 6"/>
          <p:cNvSpPr txBox="1">
            <a:spLocks noChangeArrowheads="1"/>
          </p:cNvSpPr>
          <p:nvPr/>
        </p:nvSpPr>
        <p:spPr bwMode="auto">
          <a:xfrm>
            <a:off x="1905000" y="16764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ja-JP" altLang="en-US" sz="1800">
                <a:latin typeface="Arial" charset="0"/>
                <a:ea typeface="ＭＳ Ｐゴシック" pitchFamily="50" charset="-128"/>
              </a:rPr>
              <a:t>ただ</a:t>
            </a:r>
          </a:p>
        </p:txBody>
      </p:sp>
      <p:sp>
        <p:nvSpPr>
          <p:cNvPr id="15365" name="Text Box 7"/>
          <p:cNvSpPr txBox="1">
            <a:spLocks noChangeArrowheads="1"/>
          </p:cNvSpPr>
          <p:nvPr/>
        </p:nvSpPr>
        <p:spPr bwMode="auto">
          <a:xfrm>
            <a:off x="5029200" y="16764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ja-JP" altLang="en-US" sz="1800">
                <a:latin typeface="Arial" charset="0"/>
                <a:ea typeface="ＭＳ Ｐゴシック" pitchFamily="50" charset="-128"/>
              </a:rPr>
              <a:t>つか</a:t>
            </a:r>
          </a:p>
        </p:txBody>
      </p:sp>
      <p:sp>
        <p:nvSpPr>
          <p:cNvPr id="15366" name="Text Box 8"/>
          <p:cNvSpPr txBox="1">
            <a:spLocks noChangeArrowheads="1"/>
          </p:cNvSpPr>
          <p:nvPr/>
        </p:nvSpPr>
        <p:spPr bwMode="auto">
          <a:xfrm>
            <a:off x="7010400" y="16764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ja-JP" altLang="en-US" sz="1800">
                <a:latin typeface="Arial" charset="0"/>
                <a:ea typeface="ＭＳ Ｐゴシック" pitchFamily="50" charset="-128"/>
              </a:rPr>
              <a:t>かた</a:t>
            </a:r>
          </a:p>
        </p:txBody>
      </p:sp>
      <p:sp>
        <p:nvSpPr>
          <p:cNvPr id="15367" name="Text Box 9"/>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50000"/>
              </a:spcBef>
              <a:buClrTx/>
              <a:buSzTx/>
              <a:buFontTx/>
              <a:buNone/>
            </a:pPr>
            <a:r>
              <a:rPr lang="ja-JP" altLang="en-US" sz="1200">
                <a:latin typeface="Times New Roman" pitchFamily="18" charset="0"/>
                <a:ea typeface="ＭＳ Ｐゴシック" pitchFamily="50" charset="-128"/>
              </a:rPr>
              <a:t>くすりの適正使用協議会</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01のコピ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1525" y="2435225"/>
            <a:ext cx="5832475" cy="442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6387" name="Object 3"/>
          <p:cNvGraphicFramePr>
            <a:graphicFrameLocks noChangeAspect="1"/>
          </p:cNvGraphicFramePr>
          <p:nvPr/>
        </p:nvGraphicFramePr>
        <p:xfrm>
          <a:off x="431800" y="549275"/>
          <a:ext cx="952500" cy="914400"/>
        </p:xfrm>
        <a:graphic>
          <a:graphicData uri="http://schemas.openxmlformats.org/presentationml/2006/ole">
            <mc:AlternateContent xmlns:mc="http://schemas.openxmlformats.org/markup-compatibility/2006">
              <mc:Choice xmlns:v="urn:schemas-microsoft-com:vml" Requires="v">
                <p:oleObj name="Image" r:id="rId4" imgW="952045" imgH="913963" progId="">
                  <p:embed/>
                </p:oleObj>
              </mc:Choice>
              <mc:Fallback>
                <p:oleObj name="Image" r:id="rId4" imgW="952045" imgH="913963" progId="">
                  <p:embed/>
                  <p:pic>
                    <p:nvPicPr>
                      <p:cNvPr id="16387"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800" y="549275"/>
                        <a:ext cx="9525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88" name="Text Box 4"/>
          <p:cNvSpPr txBox="1">
            <a:spLocks noChangeArrowheads="1"/>
          </p:cNvSpPr>
          <p:nvPr/>
        </p:nvSpPr>
        <p:spPr bwMode="auto">
          <a:xfrm>
            <a:off x="1524000" y="609600"/>
            <a:ext cx="7162800"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4000" b="1">
                <a:solidFill>
                  <a:srgbClr val="1C1C1C"/>
                </a:solidFill>
                <a:latin typeface="Arial" charset="0"/>
                <a:ea typeface="ＭＳ Ｐゴシック" pitchFamily="50" charset="-128"/>
              </a:rPr>
              <a:t>病気になったり、ケガをしたら、</a:t>
            </a:r>
          </a:p>
          <a:p>
            <a:pPr eaLnBrk="1" hangingPunct="1">
              <a:spcBef>
                <a:spcPct val="0"/>
              </a:spcBef>
              <a:buClrTx/>
              <a:buSzTx/>
              <a:buFontTx/>
              <a:buNone/>
            </a:pPr>
            <a:r>
              <a:rPr lang="ja-JP" altLang="en-US" sz="800" b="1">
                <a:solidFill>
                  <a:srgbClr val="1C1C1C"/>
                </a:solidFill>
                <a:latin typeface="Arial" charset="0"/>
                <a:ea typeface="ＭＳ Ｐゴシック" pitchFamily="50" charset="-128"/>
              </a:rPr>
              <a:t>　　</a:t>
            </a:r>
          </a:p>
          <a:p>
            <a:pPr eaLnBrk="1" hangingPunct="1">
              <a:spcBef>
                <a:spcPct val="0"/>
              </a:spcBef>
              <a:buClrTx/>
              <a:buSzTx/>
              <a:buFontTx/>
              <a:buNone/>
            </a:pPr>
            <a:r>
              <a:rPr lang="ja-JP" altLang="en-US" sz="4000" b="1">
                <a:solidFill>
                  <a:srgbClr val="1C1C1C"/>
                </a:solidFill>
                <a:latin typeface="Arial" charset="0"/>
                <a:ea typeface="ＭＳ Ｐゴシック" pitchFamily="50" charset="-128"/>
              </a:rPr>
              <a:t>くすりを使わないと治らないの？</a:t>
            </a:r>
          </a:p>
        </p:txBody>
      </p:sp>
      <p:sp>
        <p:nvSpPr>
          <p:cNvPr id="16389" name="Text Box 5"/>
          <p:cNvSpPr txBox="1">
            <a:spLocks noChangeArrowheads="1"/>
          </p:cNvSpPr>
          <p:nvPr/>
        </p:nvSpPr>
        <p:spPr bwMode="auto">
          <a:xfrm>
            <a:off x="1676400" y="457200"/>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ja-JP" altLang="en-US" sz="1600">
                <a:latin typeface="Arial" charset="0"/>
                <a:ea typeface="ＭＳ Ｐゴシック" pitchFamily="50" charset="-128"/>
              </a:rPr>
              <a:t>びょうき</a:t>
            </a:r>
          </a:p>
        </p:txBody>
      </p:sp>
      <p:sp>
        <p:nvSpPr>
          <p:cNvPr id="16390" name="Text Box 6"/>
          <p:cNvSpPr txBox="1">
            <a:spLocks noChangeArrowheads="1"/>
          </p:cNvSpPr>
          <p:nvPr/>
        </p:nvSpPr>
        <p:spPr bwMode="auto">
          <a:xfrm>
            <a:off x="5562600" y="1219200"/>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ja-JP" altLang="en-US" sz="1600">
                <a:latin typeface="Arial" charset="0"/>
                <a:ea typeface="ＭＳ Ｐゴシック" pitchFamily="50" charset="-128"/>
              </a:rPr>
              <a:t>なお</a:t>
            </a:r>
          </a:p>
        </p:txBody>
      </p:sp>
      <p:sp>
        <p:nvSpPr>
          <p:cNvPr id="16391" name="Text Box 7"/>
          <p:cNvSpPr txBox="1">
            <a:spLocks noChangeArrowheads="1"/>
          </p:cNvSpPr>
          <p:nvPr/>
        </p:nvSpPr>
        <p:spPr bwMode="auto">
          <a:xfrm>
            <a:off x="3200400" y="1219200"/>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ja-JP" altLang="en-US" sz="1600">
                <a:latin typeface="Arial" charset="0"/>
                <a:ea typeface="ＭＳ Ｐゴシック" pitchFamily="50" charset="-128"/>
              </a:rPr>
              <a:t>つか</a:t>
            </a:r>
          </a:p>
        </p:txBody>
      </p:sp>
      <p:sp>
        <p:nvSpPr>
          <p:cNvPr id="16392" name="Text Box 8"/>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50000"/>
              </a:spcBef>
              <a:buClrTx/>
              <a:buSzTx/>
              <a:buFontTx/>
              <a:buNone/>
            </a:pPr>
            <a:r>
              <a:rPr lang="ja-JP" altLang="en-US" sz="1200">
                <a:latin typeface="Times New Roman" pitchFamily="18" charset="0"/>
                <a:ea typeface="ＭＳ Ｐゴシック" pitchFamily="50" charset="-128"/>
              </a:rPr>
              <a:t>くすりの適正使用協議会</a:t>
            </a:r>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デザート">
  <a:themeElements>
    <a:clrScheme name="デザート">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デザート">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デザート">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デザート">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docProps/app.xml><?xml version="1.0" encoding="utf-8"?>
<Properties xmlns="http://schemas.openxmlformats.org/officeDocument/2006/extended-properties" xmlns:vt="http://schemas.openxmlformats.org/officeDocument/2006/docPropsVTypes">
  <Template>Median</Template>
  <TotalTime>3744</TotalTime>
  <Words>6731</Words>
  <Application>Microsoft Office PowerPoint</Application>
  <PresentationFormat>画面に合わせる (4:3)</PresentationFormat>
  <Paragraphs>889</Paragraphs>
  <Slides>73</Slides>
  <Notes>72</Notes>
  <HiddenSlides>3</HiddenSlides>
  <MMClips>0</MMClips>
  <ScaleCrop>false</ScaleCrop>
  <HeadingPairs>
    <vt:vector size="8" baseType="variant">
      <vt:variant>
        <vt:lpstr>使用されているフォント</vt:lpstr>
      </vt:variant>
      <vt:variant>
        <vt:i4>15</vt:i4>
      </vt:variant>
      <vt:variant>
        <vt:lpstr>テーマ</vt:lpstr>
      </vt:variant>
      <vt:variant>
        <vt:i4>1</vt:i4>
      </vt:variant>
      <vt:variant>
        <vt:lpstr>埋め込まれた OLE サーバー</vt:lpstr>
      </vt:variant>
      <vt:variant>
        <vt:i4>1</vt:i4>
      </vt:variant>
      <vt:variant>
        <vt:lpstr>スライド タイトル</vt:lpstr>
      </vt:variant>
      <vt:variant>
        <vt:i4>73</vt:i4>
      </vt:variant>
    </vt:vector>
  </HeadingPairs>
  <TitlesOfParts>
    <vt:vector size="90" baseType="lpstr">
      <vt:lpstr>HGPｺﾞｼｯｸM</vt:lpstr>
      <vt:lpstr>HGP創英角ﾎﾟｯﾌﾟ体</vt:lpstr>
      <vt:lpstr>HGS創英角ｺﾞｼｯｸUB</vt:lpstr>
      <vt:lpstr>HGS創英角ﾎﾟｯﾌﾟ体</vt:lpstr>
      <vt:lpstr>HG丸ｺﾞｼｯｸM-PRO</vt:lpstr>
      <vt:lpstr>HG創英角ﾎﾟｯﾌﾟ体</vt:lpstr>
      <vt:lpstr>ＭＳ Ｐゴシック</vt:lpstr>
      <vt:lpstr>ＭＳ ゴシック</vt:lpstr>
      <vt:lpstr>ＭＳ 明朝</vt:lpstr>
      <vt:lpstr>メイリオ</vt:lpstr>
      <vt:lpstr>Arial</vt:lpstr>
      <vt:lpstr>Times New Roman</vt:lpstr>
      <vt:lpstr>Tw Cen MT</vt:lpstr>
      <vt:lpstr>Wingdings</vt:lpstr>
      <vt:lpstr>Wingdings 2</vt:lpstr>
      <vt:lpstr>デザート</vt:lpstr>
      <vt:lpstr>Image</vt:lpstr>
      <vt:lpstr>PowerPoint プレゼンテーション</vt:lpstr>
      <vt:lpstr>クイズ1</vt:lpstr>
      <vt:lpstr>クイズ2</vt:lpstr>
      <vt:lpstr>クイズ３</vt:lpstr>
      <vt:lpstr>クイズ４</vt:lpstr>
      <vt:lpstr>薬について正しい知識を！</vt:lpstr>
      <vt:lpstr>薬や薬物の種類をもっと知りたい</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「加熱式タバコ」と「電子タバコ」</vt:lpstr>
      <vt:lpstr>ＥＵのタバコパッケージ</vt:lpstr>
      <vt:lpstr>タバコ</vt:lpstr>
      <vt:lpstr>PowerPoint プレゼンテーション</vt:lpstr>
      <vt:lpstr>大人にすすめられた時は子供でも飲んでもよい</vt:lpstr>
      <vt:lpstr>子供が飲んでもよいのは？</vt:lpstr>
      <vt:lpstr>お酒を飲むとどうなりますか？</vt:lpstr>
      <vt:lpstr>お酒を飲むとどうなりますか？</vt:lpstr>
      <vt:lpstr>お酒を飲むとどうなりますか？</vt:lpstr>
      <vt:lpstr>お酒を飲んで一度で死ぬことはない</vt:lpstr>
      <vt:lpstr>どんな人でも慣れれば飲めるようになる</vt:lpstr>
      <vt:lpstr>カフェインについて</vt:lpstr>
      <vt:lpstr>飲料などに含まれるカフェイン</vt:lpstr>
      <vt:lpstr>PowerPoint プレゼンテーション</vt:lpstr>
      <vt:lpstr>主な乱用薬物</vt:lpstr>
      <vt:lpstr>PowerPoint プレゼンテーション</vt:lpstr>
      <vt:lpstr>PowerPoint プレゼンテーション</vt:lpstr>
      <vt:lpstr>PowerPoint プレゼンテーション</vt:lpstr>
      <vt:lpstr>誘われたら・・どうしますか？</vt:lpstr>
      <vt:lpstr>自分を守るために！</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くすり教育教材　基本パッケージ</dc:title>
  <dc:creator>藤沢市薬剤師会情報提供委員会</dc:creator>
  <cp:lastModifiedBy>優子 金子</cp:lastModifiedBy>
  <cp:revision>349</cp:revision>
  <dcterms:created xsi:type="dcterms:W3CDTF">2007-11-07T05:24:08Z</dcterms:created>
  <dcterms:modified xsi:type="dcterms:W3CDTF">2024-10-24T04:55:58Z</dcterms:modified>
</cp:coreProperties>
</file>